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2"/>
  </p:notesMasterIdLst>
  <p:sldIdLst>
    <p:sldId id="256" r:id="rId2"/>
    <p:sldId id="311" r:id="rId3"/>
    <p:sldId id="264" r:id="rId4"/>
    <p:sldId id="293" r:id="rId5"/>
    <p:sldId id="295" r:id="rId6"/>
    <p:sldId id="297" r:id="rId7"/>
    <p:sldId id="298" r:id="rId8"/>
    <p:sldId id="291" r:id="rId9"/>
    <p:sldId id="312" r:id="rId10"/>
    <p:sldId id="300" r:id="rId11"/>
    <p:sldId id="299" r:id="rId12"/>
    <p:sldId id="301" r:id="rId13"/>
    <p:sldId id="304" r:id="rId14"/>
    <p:sldId id="305" r:id="rId15"/>
    <p:sldId id="310" r:id="rId16"/>
    <p:sldId id="307" r:id="rId17"/>
    <p:sldId id="306" r:id="rId18"/>
    <p:sldId id="260" r:id="rId19"/>
    <p:sldId id="262" r:id="rId20"/>
    <p:sldId id="290" r:id="rId21"/>
  </p:sldIdLst>
  <p:sldSz cx="12192000" cy="6858000"/>
  <p:notesSz cx="6858000" cy="9144000"/>
  <p:embeddedFontLst>
    <p:embeddedFont>
      <p:font typeface="等线" panose="02010600030101010101" pitchFamily="2" charset="-122"/>
      <p:regular r:id="rId23"/>
    </p:embeddedFont>
    <p:embeddedFont>
      <p:font typeface="等线 Light" panose="02010600030101010101" pitchFamily="2" charset="-122"/>
      <p:regular r:id="rId24"/>
    </p:embeddedFont>
    <p:embeddedFont>
      <p:font typeface="UTM Cookies" panose="02040603050506020204" pitchFamily="18" charset="0"/>
      <p:regular r:id="rId25"/>
    </p:embeddedFont>
    <p:embeddedFont>
      <p:font typeface="UVN Minh Map" panose="00000400000000000000" pitchFamily="2" charset="0"/>
      <p:regular r:id="rId26"/>
    </p:embeddedFont>
  </p:embeddedFontLst>
  <p:custDataLst>
    <p:tags r:id="rId2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BACD"/>
    <a:srgbClr val="FDCDDB"/>
    <a:srgbClr val="F472BF"/>
    <a:srgbClr val="FEECF1"/>
    <a:srgbClr val="FEE6ED"/>
    <a:srgbClr val="FFF7F9"/>
    <a:srgbClr val="544DB3"/>
    <a:srgbClr val="F2B299"/>
    <a:srgbClr val="70AD47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28" autoAdjust="0"/>
    <p:restoredTop sz="94660"/>
  </p:normalViewPr>
  <p:slideViewPr>
    <p:cSldViewPr snapToGrid="0" showGuides="1">
      <p:cViewPr>
        <p:scale>
          <a:sx n="39" d="100"/>
          <a:sy n="39" d="100"/>
        </p:scale>
        <p:origin x="2294" y="10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41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4F4622-3EBE-4FEE-86EC-DBB9145F10EE}" type="doc">
      <dgm:prSet loTypeId="urn:microsoft.com/office/officeart/2005/8/layout/hierarchy1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C241917-C5CA-406E-86BD-85BDD9648B35}">
      <dgm:prSet phldrT="[Text]" custT="1"/>
      <dgm:spPr/>
      <dgm:t>
        <a:bodyPr/>
        <a:lstStyle/>
        <a:p>
          <a:r>
            <a:rPr lang="en-US" sz="32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Dấu hai chấm</a:t>
          </a:r>
        </a:p>
      </dgm:t>
    </dgm:pt>
    <dgm:pt modelId="{F318F985-7826-4DBC-B5B1-2130B77E6B5F}" type="parTrans" cxnId="{B1F40408-525E-466E-8782-8B6F36F4DA7E}">
      <dgm:prSet/>
      <dgm:spPr/>
      <dgm:t>
        <a:bodyPr/>
        <a:lstStyle/>
        <a:p>
          <a:endParaRPr lang="en-US" sz="3200" b="1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3A7454E-5D7F-4940-B107-1B734A6B23D4}" type="sibTrans" cxnId="{B1F40408-525E-466E-8782-8B6F36F4DA7E}">
      <dgm:prSet/>
      <dgm:spPr/>
      <dgm:t>
        <a:bodyPr/>
        <a:lstStyle/>
        <a:p>
          <a:endParaRPr lang="en-US" sz="3200" b="1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1434D46-68A9-46D2-81E8-2E57AEE52FC8}">
      <dgm:prSet phldrT="[Text]" custT="1"/>
      <dgm:spPr/>
      <dgm:t>
        <a:bodyPr/>
        <a:lstStyle/>
        <a:p>
          <a:r>
            <a:rPr lang="en-US" sz="28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Báo hiệu bộ phận đứng sau là lời nói của nhân vật.</a:t>
          </a:r>
        </a:p>
      </dgm:t>
    </dgm:pt>
    <dgm:pt modelId="{03C9E293-ABDC-4D80-BE5B-676B803829B7}" type="parTrans" cxnId="{A54B54F3-F55E-48EA-90C3-BEBEC4288ACD}">
      <dgm:prSet/>
      <dgm:spPr/>
      <dgm:t>
        <a:bodyPr/>
        <a:lstStyle/>
        <a:p>
          <a:endParaRPr lang="en-US" sz="3200" b="1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0AE40A2-4235-42CB-8CB9-F91203E0C01D}" type="sibTrans" cxnId="{A54B54F3-F55E-48EA-90C3-BEBEC4288ACD}">
      <dgm:prSet/>
      <dgm:spPr/>
      <dgm:t>
        <a:bodyPr/>
        <a:lstStyle/>
        <a:p>
          <a:endParaRPr lang="en-US" sz="3200" b="1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F3372A9-99B3-41E4-A844-CF35382F7761}">
      <dgm:prSet phldrT="[Text]" custT="1"/>
      <dgm:spPr/>
      <dgm:t>
        <a:bodyPr/>
        <a:lstStyle/>
        <a:p>
          <a:r>
            <a:rPr lang="en-US" sz="28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Là lời giải thích cho bộ phận đứng trước</a:t>
          </a:r>
        </a:p>
      </dgm:t>
    </dgm:pt>
    <dgm:pt modelId="{B139E285-DF2E-44B2-A16E-485E0487D6AF}" type="parTrans" cxnId="{AA84D176-CA8A-4418-B52C-8AE721135986}">
      <dgm:prSet/>
      <dgm:spPr/>
      <dgm:t>
        <a:bodyPr/>
        <a:lstStyle/>
        <a:p>
          <a:endParaRPr lang="en-US" sz="3200" b="1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B30B9EA-BAEF-4D47-836D-71D1FC1E5545}" type="sibTrans" cxnId="{AA84D176-CA8A-4418-B52C-8AE721135986}">
      <dgm:prSet/>
      <dgm:spPr/>
      <dgm:t>
        <a:bodyPr/>
        <a:lstStyle/>
        <a:p>
          <a:endParaRPr lang="en-US" sz="3200" b="1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22F9E73-37A4-4AD3-B65C-B49E85CCED09}" type="pres">
      <dgm:prSet presAssocID="{284F4622-3EBE-4FEE-86EC-DBB9145F10E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DA3929E9-9350-467A-B0EE-C994690FB287}" type="pres">
      <dgm:prSet presAssocID="{DC241917-C5CA-406E-86BD-85BDD9648B35}" presName="hierRoot1" presStyleCnt="0"/>
      <dgm:spPr/>
    </dgm:pt>
    <dgm:pt modelId="{717A4AFE-ED0B-4A6E-BD20-69D99BB5E559}" type="pres">
      <dgm:prSet presAssocID="{DC241917-C5CA-406E-86BD-85BDD9648B35}" presName="composite" presStyleCnt="0"/>
      <dgm:spPr/>
    </dgm:pt>
    <dgm:pt modelId="{4DEC4BD0-502F-4C62-B395-51F1C3B5D692}" type="pres">
      <dgm:prSet presAssocID="{DC241917-C5CA-406E-86BD-85BDD9648B35}" presName="background" presStyleLbl="node0" presStyleIdx="0" presStyleCnt="1"/>
      <dgm:spPr/>
    </dgm:pt>
    <dgm:pt modelId="{BB9D2E4D-BFE7-407A-98FA-3576838446DB}" type="pres">
      <dgm:prSet presAssocID="{DC241917-C5CA-406E-86BD-85BDD9648B35}" presName="text" presStyleLbl="fgAcc0" presStyleIdx="0" presStyleCnt="1" custLinFactNeighborX="-912" custLinFactNeighborY="-5743">
        <dgm:presLayoutVars>
          <dgm:chPref val="3"/>
        </dgm:presLayoutVars>
      </dgm:prSet>
      <dgm:spPr/>
    </dgm:pt>
    <dgm:pt modelId="{4DDB4F32-0747-4FC0-874E-9878B0B4A6CD}" type="pres">
      <dgm:prSet presAssocID="{DC241917-C5CA-406E-86BD-85BDD9648B35}" presName="hierChild2" presStyleCnt="0"/>
      <dgm:spPr/>
    </dgm:pt>
    <dgm:pt modelId="{6D3D8930-7FA7-41D4-9B7B-E7DC10C851AC}" type="pres">
      <dgm:prSet presAssocID="{03C9E293-ABDC-4D80-BE5B-676B803829B7}" presName="Name10" presStyleLbl="parChTrans1D2" presStyleIdx="0" presStyleCnt="2"/>
      <dgm:spPr/>
    </dgm:pt>
    <dgm:pt modelId="{F2DC61C4-8564-4CDC-8963-0A6B31E4E16F}" type="pres">
      <dgm:prSet presAssocID="{B1434D46-68A9-46D2-81E8-2E57AEE52FC8}" presName="hierRoot2" presStyleCnt="0"/>
      <dgm:spPr/>
    </dgm:pt>
    <dgm:pt modelId="{2F846266-E161-40D8-83EA-934CE5CEEE61}" type="pres">
      <dgm:prSet presAssocID="{B1434D46-68A9-46D2-81E8-2E57AEE52FC8}" presName="composite2" presStyleCnt="0"/>
      <dgm:spPr/>
    </dgm:pt>
    <dgm:pt modelId="{F2CD08C4-346F-4712-ACC5-2225B6A70723}" type="pres">
      <dgm:prSet presAssocID="{B1434D46-68A9-46D2-81E8-2E57AEE52FC8}" presName="background2" presStyleLbl="node2" presStyleIdx="0" presStyleCnt="2"/>
      <dgm:spPr/>
    </dgm:pt>
    <dgm:pt modelId="{FA74F04E-0705-49C7-ADE2-C9D526218ED0}" type="pres">
      <dgm:prSet presAssocID="{B1434D46-68A9-46D2-81E8-2E57AEE52FC8}" presName="text2" presStyleLbl="fgAcc2" presStyleIdx="0" presStyleCnt="2" custScaleX="118025" custScaleY="148839">
        <dgm:presLayoutVars>
          <dgm:chPref val="3"/>
        </dgm:presLayoutVars>
      </dgm:prSet>
      <dgm:spPr/>
    </dgm:pt>
    <dgm:pt modelId="{079FC1C5-4216-4DE1-9182-92246E3108C3}" type="pres">
      <dgm:prSet presAssocID="{B1434D46-68A9-46D2-81E8-2E57AEE52FC8}" presName="hierChild3" presStyleCnt="0"/>
      <dgm:spPr/>
    </dgm:pt>
    <dgm:pt modelId="{6F8ABCC7-2516-43E9-BDA0-6B5B13CABCB1}" type="pres">
      <dgm:prSet presAssocID="{B139E285-DF2E-44B2-A16E-485E0487D6AF}" presName="Name10" presStyleLbl="parChTrans1D2" presStyleIdx="1" presStyleCnt="2"/>
      <dgm:spPr/>
    </dgm:pt>
    <dgm:pt modelId="{EF292939-042D-4ACA-B4F6-6769E37E3F81}" type="pres">
      <dgm:prSet presAssocID="{5F3372A9-99B3-41E4-A844-CF35382F7761}" presName="hierRoot2" presStyleCnt="0"/>
      <dgm:spPr/>
    </dgm:pt>
    <dgm:pt modelId="{2ABD3FEC-4DCB-408C-B36A-BB943EEC2A3B}" type="pres">
      <dgm:prSet presAssocID="{5F3372A9-99B3-41E4-A844-CF35382F7761}" presName="composite2" presStyleCnt="0"/>
      <dgm:spPr/>
    </dgm:pt>
    <dgm:pt modelId="{0C0543D5-D8F5-4735-A433-8A146D4DA34C}" type="pres">
      <dgm:prSet presAssocID="{5F3372A9-99B3-41E4-A844-CF35382F7761}" presName="background2" presStyleLbl="node2" presStyleIdx="1" presStyleCnt="2"/>
      <dgm:spPr>
        <a:solidFill>
          <a:srgbClr val="F2B299"/>
        </a:solidFill>
      </dgm:spPr>
    </dgm:pt>
    <dgm:pt modelId="{718BD95F-5F70-44B7-B359-219DA824D1E5}" type="pres">
      <dgm:prSet presAssocID="{5F3372A9-99B3-41E4-A844-CF35382F7761}" presName="text2" presStyleLbl="fgAcc2" presStyleIdx="1" presStyleCnt="2" custScaleY="145866">
        <dgm:presLayoutVars>
          <dgm:chPref val="3"/>
        </dgm:presLayoutVars>
      </dgm:prSet>
      <dgm:spPr/>
    </dgm:pt>
    <dgm:pt modelId="{A551B2BB-0F4B-4DE9-823A-FC1252CAC0F8}" type="pres">
      <dgm:prSet presAssocID="{5F3372A9-99B3-41E4-A844-CF35382F7761}" presName="hierChild3" presStyleCnt="0"/>
      <dgm:spPr/>
    </dgm:pt>
  </dgm:ptLst>
  <dgm:cxnLst>
    <dgm:cxn modelId="{B1F40408-525E-466E-8782-8B6F36F4DA7E}" srcId="{284F4622-3EBE-4FEE-86EC-DBB9145F10EE}" destId="{DC241917-C5CA-406E-86BD-85BDD9648B35}" srcOrd="0" destOrd="0" parTransId="{F318F985-7826-4DBC-B5B1-2130B77E6B5F}" sibTransId="{03A7454E-5D7F-4940-B107-1B734A6B23D4}"/>
    <dgm:cxn modelId="{5CB7940A-FA3B-4869-A455-117DE25EE609}" type="presOf" srcId="{DC241917-C5CA-406E-86BD-85BDD9648B35}" destId="{BB9D2E4D-BFE7-407A-98FA-3576838446DB}" srcOrd="0" destOrd="0" presId="urn:microsoft.com/office/officeart/2005/8/layout/hierarchy1"/>
    <dgm:cxn modelId="{88D54271-FC22-499C-96C9-F18BF732790E}" type="presOf" srcId="{284F4622-3EBE-4FEE-86EC-DBB9145F10EE}" destId="{C22F9E73-37A4-4AD3-B65C-B49E85CCED09}" srcOrd="0" destOrd="0" presId="urn:microsoft.com/office/officeart/2005/8/layout/hierarchy1"/>
    <dgm:cxn modelId="{AA84D176-CA8A-4418-B52C-8AE721135986}" srcId="{DC241917-C5CA-406E-86BD-85BDD9648B35}" destId="{5F3372A9-99B3-41E4-A844-CF35382F7761}" srcOrd="1" destOrd="0" parTransId="{B139E285-DF2E-44B2-A16E-485E0487D6AF}" sibTransId="{7B30B9EA-BAEF-4D47-836D-71D1FC1E5545}"/>
    <dgm:cxn modelId="{1362827A-666A-4F0E-A059-3F682A4E004D}" type="presOf" srcId="{5F3372A9-99B3-41E4-A844-CF35382F7761}" destId="{718BD95F-5F70-44B7-B359-219DA824D1E5}" srcOrd="0" destOrd="0" presId="urn:microsoft.com/office/officeart/2005/8/layout/hierarchy1"/>
    <dgm:cxn modelId="{1EDE36CB-0F30-4CB3-A5A5-B31BC2CBBCFA}" type="presOf" srcId="{B139E285-DF2E-44B2-A16E-485E0487D6AF}" destId="{6F8ABCC7-2516-43E9-BDA0-6B5B13CABCB1}" srcOrd="0" destOrd="0" presId="urn:microsoft.com/office/officeart/2005/8/layout/hierarchy1"/>
    <dgm:cxn modelId="{B0FEA9DC-18BF-45C4-A3F8-4810AFED040B}" type="presOf" srcId="{B1434D46-68A9-46D2-81E8-2E57AEE52FC8}" destId="{FA74F04E-0705-49C7-ADE2-C9D526218ED0}" srcOrd="0" destOrd="0" presId="urn:microsoft.com/office/officeart/2005/8/layout/hierarchy1"/>
    <dgm:cxn modelId="{A54B54F3-F55E-48EA-90C3-BEBEC4288ACD}" srcId="{DC241917-C5CA-406E-86BD-85BDD9648B35}" destId="{B1434D46-68A9-46D2-81E8-2E57AEE52FC8}" srcOrd="0" destOrd="0" parTransId="{03C9E293-ABDC-4D80-BE5B-676B803829B7}" sibTransId="{B0AE40A2-4235-42CB-8CB9-F91203E0C01D}"/>
    <dgm:cxn modelId="{4EF6EBFC-BD99-4B0E-B296-D6D5F4156119}" type="presOf" srcId="{03C9E293-ABDC-4D80-BE5B-676B803829B7}" destId="{6D3D8930-7FA7-41D4-9B7B-E7DC10C851AC}" srcOrd="0" destOrd="0" presId="urn:microsoft.com/office/officeart/2005/8/layout/hierarchy1"/>
    <dgm:cxn modelId="{D17A9726-97C8-4E20-AB51-8CFE3A6F4BD4}" type="presParOf" srcId="{C22F9E73-37A4-4AD3-B65C-B49E85CCED09}" destId="{DA3929E9-9350-467A-B0EE-C994690FB287}" srcOrd="0" destOrd="0" presId="urn:microsoft.com/office/officeart/2005/8/layout/hierarchy1"/>
    <dgm:cxn modelId="{C9EA70DC-BB43-4C8A-8950-62202E33CB99}" type="presParOf" srcId="{DA3929E9-9350-467A-B0EE-C994690FB287}" destId="{717A4AFE-ED0B-4A6E-BD20-69D99BB5E559}" srcOrd="0" destOrd="0" presId="urn:microsoft.com/office/officeart/2005/8/layout/hierarchy1"/>
    <dgm:cxn modelId="{A0FFF134-CD73-4454-A299-381C850A564C}" type="presParOf" srcId="{717A4AFE-ED0B-4A6E-BD20-69D99BB5E559}" destId="{4DEC4BD0-502F-4C62-B395-51F1C3B5D692}" srcOrd="0" destOrd="0" presId="urn:microsoft.com/office/officeart/2005/8/layout/hierarchy1"/>
    <dgm:cxn modelId="{F7F70CF7-D87C-4929-822E-C68F1522C59A}" type="presParOf" srcId="{717A4AFE-ED0B-4A6E-BD20-69D99BB5E559}" destId="{BB9D2E4D-BFE7-407A-98FA-3576838446DB}" srcOrd="1" destOrd="0" presId="urn:microsoft.com/office/officeart/2005/8/layout/hierarchy1"/>
    <dgm:cxn modelId="{5543D8BE-8542-4089-B385-625F125D73F6}" type="presParOf" srcId="{DA3929E9-9350-467A-B0EE-C994690FB287}" destId="{4DDB4F32-0747-4FC0-874E-9878B0B4A6CD}" srcOrd="1" destOrd="0" presId="urn:microsoft.com/office/officeart/2005/8/layout/hierarchy1"/>
    <dgm:cxn modelId="{D235613F-8A6E-4787-BF9D-83AC8922AFF6}" type="presParOf" srcId="{4DDB4F32-0747-4FC0-874E-9878B0B4A6CD}" destId="{6D3D8930-7FA7-41D4-9B7B-E7DC10C851AC}" srcOrd="0" destOrd="0" presId="urn:microsoft.com/office/officeart/2005/8/layout/hierarchy1"/>
    <dgm:cxn modelId="{045E24C7-C585-4BDA-B628-A374E5C48B06}" type="presParOf" srcId="{4DDB4F32-0747-4FC0-874E-9878B0B4A6CD}" destId="{F2DC61C4-8564-4CDC-8963-0A6B31E4E16F}" srcOrd="1" destOrd="0" presId="urn:microsoft.com/office/officeart/2005/8/layout/hierarchy1"/>
    <dgm:cxn modelId="{7892EC63-BACE-4310-A01C-D83A7DE7780D}" type="presParOf" srcId="{F2DC61C4-8564-4CDC-8963-0A6B31E4E16F}" destId="{2F846266-E161-40D8-83EA-934CE5CEEE61}" srcOrd="0" destOrd="0" presId="urn:microsoft.com/office/officeart/2005/8/layout/hierarchy1"/>
    <dgm:cxn modelId="{A10C5C75-EA80-4156-B1CE-71107A2ECAB9}" type="presParOf" srcId="{2F846266-E161-40D8-83EA-934CE5CEEE61}" destId="{F2CD08C4-346F-4712-ACC5-2225B6A70723}" srcOrd="0" destOrd="0" presId="urn:microsoft.com/office/officeart/2005/8/layout/hierarchy1"/>
    <dgm:cxn modelId="{5B0161E0-121A-4111-84FB-F3649101FEE6}" type="presParOf" srcId="{2F846266-E161-40D8-83EA-934CE5CEEE61}" destId="{FA74F04E-0705-49C7-ADE2-C9D526218ED0}" srcOrd="1" destOrd="0" presId="urn:microsoft.com/office/officeart/2005/8/layout/hierarchy1"/>
    <dgm:cxn modelId="{29817378-284F-4EF6-9581-C2C90AA8DA8D}" type="presParOf" srcId="{F2DC61C4-8564-4CDC-8963-0A6B31E4E16F}" destId="{079FC1C5-4216-4DE1-9182-92246E3108C3}" srcOrd="1" destOrd="0" presId="urn:microsoft.com/office/officeart/2005/8/layout/hierarchy1"/>
    <dgm:cxn modelId="{648CD0F8-495E-4E2B-B66A-9B350C956559}" type="presParOf" srcId="{4DDB4F32-0747-4FC0-874E-9878B0B4A6CD}" destId="{6F8ABCC7-2516-43E9-BDA0-6B5B13CABCB1}" srcOrd="2" destOrd="0" presId="urn:microsoft.com/office/officeart/2005/8/layout/hierarchy1"/>
    <dgm:cxn modelId="{E9D2D5DA-F3C0-4A73-9E5A-ED6750A3A97A}" type="presParOf" srcId="{4DDB4F32-0747-4FC0-874E-9878B0B4A6CD}" destId="{EF292939-042D-4ACA-B4F6-6769E37E3F81}" srcOrd="3" destOrd="0" presId="urn:microsoft.com/office/officeart/2005/8/layout/hierarchy1"/>
    <dgm:cxn modelId="{E4DB8FB0-1BB5-43DF-8D1E-E753477306F2}" type="presParOf" srcId="{EF292939-042D-4ACA-B4F6-6769E37E3F81}" destId="{2ABD3FEC-4DCB-408C-B36A-BB943EEC2A3B}" srcOrd="0" destOrd="0" presId="urn:microsoft.com/office/officeart/2005/8/layout/hierarchy1"/>
    <dgm:cxn modelId="{24046E55-7CEA-447F-AF9C-4B354DB8EEDC}" type="presParOf" srcId="{2ABD3FEC-4DCB-408C-B36A-BB943EEC2A3B}" destId="{0C0543D5-D8F5-4735-A433-8A146D4DA34C}" srcOrd="0" destOrd="0" presId="urn:microsoft.com/office/officeart/2005/8/layout/hierarchy1"/>
    <dgm:cxn modelId="{679DC589-E5B6-48D6-881F-EF9454830A46}" type="presParOf" srcId="{2ABD3FEC-4DCB-408C-B36A-BB943EEC2A3B}" destId="{718BD95F-5F70-44B7-B359-219DA824D1E5}" srcOrd="1" destOrd="0" presId="urn:microsoft.com/office/officeart/2005/8/layout/hierarchy1"/>
    <dgm:cxn modelId="{E77B28EE-08E8-4783-B502-2F8985251203}" type="presParOf" srcId="{EF292939-042D-4ACA-B4F6-6769E37E3F81}" destId="{A551B2BB-0F4B-4DE9-823A-FC1252CAC0F8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84F4622-3EBE-4FEE-86EC-DBB9145F10EE}" type="doc">
      <dgm:prSet loTypeId="urn:microsoft.com/office/officeart/2005/8/layout/hierarchy1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DC241917-C5CA-406E-86BD-85BDD9648B35}">
      <dgm:prSet phldrT="[Text]" custT="1"/>
      <dgm:spPr/>
      <dgm:t>
        <a:bodyPr/>
        <a:lstStyle/>
        <a:p>
          <a:r>
            <a:rPr lang="en-US" sz="32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Dấu ngoặc kép</a:t>
          </a:r>
        </a:p>
      </dgm:t>
    </dgm:pt>
    <dgm:pt modelId="{F318F985-7826-4DBC-B5B1-2130B77E6B5F}" type="parTrans" cxnId="{B1F40408-525E-466E-8782-8B6F36F4DA7E}">
      <dgm:prSet/>
      <dgm:spPr/>
      <dgm:t>
        <a:bodyPr/>
        <a:lstStyle/>
        <a:p>
          <a:endParaRPr lang="en-US" sz="3200" b="1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3A7454E-5D7F-4940-B107-1B734A6B23D4}" type="sibTrans" cxnId="{B1F40408-525E-466E-8782-8B6F36F4DA7E}">
      <dgm:prSet/>
      <dgm:spPr/>
      <dgm:t>
        <a:bodyPr/>
        <a:lstStyle/>
        <a:p>
          <a:endParaRPr lang="en-US" sz="3200" b="1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1434D46-68A9-46D2-81E8-2E57AEE52FC8}">
      <dgm:prSet phldrT="[Text]" custT="1"/>
      <dgm:spPr/>
      <dgm:t>
        <a:bodyPr/>
        <a:lstStyle/>
        <a:p>
          <a:r>
            <a:rPr lang="en-US" sz="28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Dẫn lời nói trực tiếp của nhân vật hay của người được câu văn nhắc đến.</a:t>
          </a:r>
        </a:p>
      </dgm:t>
    </dgm:pt>
    <dgm:pt modelId="{03C9E293-ABDC-4D80-BE5B-676B803829B7}" type="parTrans" cxnId="{A54B54F3-F55E-48EA-90C3-BEBEC4288ACD}">
      <dgm:prSet/>
      <dgm:spPr/>
      <dgm:t>
        <a:bodyPr/>
        <a:lstStyle/>
        <a:p>
          <a:endParaRPr lang="en-US" sz="3200" b="1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0AE40A2-4235-42CB-8CB9-F91203E0C01D}" type="sibTrans" cxnId="{A54B54F3-F55E-48EA-90C3-BEBEC4288ACD}">
      <dgm:prSet/>
      <dgm:spPr/>
      <dgm:t>
        <a:bodyPr/>
        <a:lstStyle/>
        <a:p>
          <a:endParaRPr lang="en-US" sz="3200" b="1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F3372A9-99B3-41E4-A844-CF35382F7761}">
      <dgm:prSet phldrT="[Text]" custT="1"/>
      <dgm:spPr/>
      <dgm:t>
        <a:bodyPr/>
        <a:lstStyle/>
        <a:p>
          <a:r>
            <a:rPr lang="en-US" sz="2800" b="1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Đánh</a:t>
          </a:r>
          <a:r>
            <a: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dấu</a:t>
          </a:r>
          <a:r>
            <a: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những</a:t>
          </a:r>
          <a:r>
            <a: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từ</a:t>
          </a:r>
          <a:r>
            <a: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được</a:t>
          </a:r>
          <a:r>
            <a: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dùng</a:t>
          </a:r>
          <a:r>
            <a: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với</a:t>
          </a:r>
          <a:r>
            <a: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nghĩa</a:t>
          </a:r>
          <a:r>
            <a: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đặc</a:t>
          </a:r>
          <a:r>
            <a: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biệt</a:t>
          </a:r>
          <a:r>
            <a: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gm:t>
    </dgm:pt>
    <dgm:pt modelId="{B139E285-DF2E-44B2-A16E-485E0487D6AF}" type="parTrans" cxnId="{AA84D176-CA8A-4418-B52C-8AE721135986}">
      <dgm:prSet/>
      <dgm:spPr/>
      <dgm:t>
        <a:bodyPr/>
        <a:lstStyle/>
        <a:p>
          <a:endParaRPr lang="en-US" sz="3200" b="1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B30B9EA-BAEF-4D47-836D-71D1FC1E5545}" type="sibTrans" cxnId="{AA84D176-CA8A-4418-B52C-8AE721135986}">
      <dgm:prSet/>
      <dgm:spPr/>
      <dgm:t>
        <a:bodyPr/>
        <a:lstStyle/>
        <a:p>
          <a:endParaRPr lang="en-US" sz="3200" b="1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22F9E73-37A4-4AD3-B65C-B49E85CCED09}" type="pres">
      <dgm:prSet presAssocID="{284F4622-3EBE-4FEE-86EC-DBB9145F10E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DA3929E9-9350-467A-B0EE-C994690FB287}" type="pres">
      <dgm:prSet presAssocID="{DC241917-C5CA-406E-86BD-85BDD9648B35}" presName="hierRoot1" presStyleCnt="0"/>
      <dgm:spPr/>
    </dgm:pt>
    <dgm:pt modelId="{717A4AFE-ED0B-4A6E-BD20-69D99BB5E559}" type="pres">
      <dgm:prSet presAssocID="{DC241917-C5CA-406E-86BD-85BDD9648B35}" presName="composite" presStyleCnt="0"/>
      <dgm:spPr/>
    </dgm:pt>
    <dgm:pt modelId="{4DEC4BD0-502F-4C62-B395-51F1C3B5D692}" type="pres">
      <dgm:prSet presAssocID="{DC241917-C5CA-406E-86BD-85BDD9648B35}" presName="background" presStyleLbl="node0" presStyleIdx="0" presStyleCnt="1"/>
      <dgm:spPr>
        <a:solidFill>
          <a:srgbClr val="FFFF00"/>
        </a:solidFill>
      </dgm:spPr>
    </dgm:pt>
    <dgm:pt modelId="{BB9D2E4D-BFE7-407A-98FA-3576838446DB}" type="pres">
      <dgm:prSet presAssocID="{DC241917-C5CA-406E-86BD-85BDD9648B35}" presName="text" presStyleLbl="fgAcc0" presStyleIdx="0" presStyleCnt="1" custLinFactNeighborX="-912" custLinFactNeighborY="-5743">
        <dgm:presLayoutVars>
          <dgm:chPref val="3"/>
        </dgm:presLayoutVars>
      </dgm:prSet>
      <dgm:spPr/>
    </dgm:pt>
    <dgm:pt modelId="{4DDB4F32-0747-4FC0-874E-9878B0B4A6CD}" type="pres">
      <dgm:prSet presAssocID="{DC241917-C5CA-406E-86BD-85BDD9648B35}" presName="hierChild2" presStyleCnt="0"/>
      <dgm:spPr/>
    </dgm:pt>
    <dgm:pt modelId="{6D3D8930-7FA7-41D4-9B7B-E7DC10C851AC}" type="pres">
      <dgm:prSet presAssocID="{03C9E293-ABDC-4D80-BE5B-676B803829B7}" presName="Name10" presStyleLbl="parChTrans1D2" presStyleIdx="0" presStyleCnt="2"/>
      <dgm:spPr/>
    </dgm:pt>
    <dgm:pt modelId="{F2DC61C4-8564-4CDC-8963-0A6B31E4E16F}" type="pres">
      <dgm:prSet presAssocID="{B1434D46-68A9-46D2-81E8-2E57AEE52FC8}" presName="hierRoot2" presStyleCnt="0"/>
      <dgm:spPr/>
    </dgm:pt>
    <dgm:pt modelId="{2F846266-E161-40D8-83EA-934CE5CEEE61}" type="pres">
      <dgm:prSet presAssocID="{B1434D46-68A9-46D2-81E8-2E57AEE52FC8}" presName="composite2" presStyleCnt="0"/>
      <dgm:spPr/>
    </dgm:pt>
    <dgm:pt modelId="{F2CD08C4-346F-4712-ACC5-2225B6A70723}" type="pres">
      <dgm:prSet presAssocID="{B1434D46-68A9-46D2-81E8-2E57AEE52FC8}" presName="background2" presStyleLbl="node2" presStyleIdx="0" presStyleCnt="2"/>
      <dgm:spPr>
        <a:solidFill>
          <a:srgbClr val="FF0000"/>
        </a:solidFill>
      </dgm:spPr>
    </dgm:pt>
    <dgm:pt modelId="{FA74F04E-0705-49C7-ADE2-C9D526218ED0}" type="pres">
      <dgm:prSet presAssocID="{B1434D46-68A9-46D2-81E8-2E57AEE52FC8}" presName="text2" presStyleLbl="fgAcc2" presStyleIdx="0" presStyleCnt="2" custScaleX="119433" custScaleY="148839">
        <dgm:presLayoutVars>
          <dgm:chPref val="3"/>
        </dgm:presLayoutVars>
      </dgm:prSet>
      <dgm:spPr/>
    </dgm:pt>
    <dgm:pt modelId="{079FC1C5-4216-4DE1-9182-92246E3108C3}" type="pres">
      <dgm:prSet presAssocID="{B1434D46-68A9-46D2-81E8-2E57AEE52FC8}" presName="hierChild3" presStyleCnt="0"/>
      <dgm:spPr/>
    </dgm:pt>
    <dgm:pt modelId="{6F8ABCC7-2516-43E9-BDA0-6B5B13CABCB1}" type="pres">
      <dgm:prSet presAssocID="{B139E285-DF2E-44B2-A16E-485E0487D6AF}" presName="Name10" presStyleLbl="parChTrans1D2" presStyleIdx="1" presStyleCnt="2"/>
      <dgm:spPr/>
    </dgm:pt>
    <dgm:pt modelId="{EF292939-042D-4ACA-B4F6-6769E37E3F81}" type="pres">
      <dgm:prSet presAssocID="{5F3372A9-99B3-41E4-A844-CF35382F7761}" presName="hierRoot2" presStyleCnt="0"/>
      <dgm:spPr/>
    </dgm:pt>
    <dgm:pt modelId="{2ABD3FEC-4DCB-408C-B36A-BB943EEC2A3B}" type="pres">
      <dgm:prSet presAssocID="{5F3372A9-99B3-41E4-A844-CF35382F7761}" presName="composite2" presStyleCnt="0"/>
      <dgm:spPr/>
    </dgm:pt>
    <dgm:pt modelId="{0C0543D5-D8F5-4735-A433-8A146D4DA34C}" type="pres">
      <dgm:prSet presAssocID="{5F3372A9-99B3-41E4-A844-CF35382F7761}" presName="background2" presStyleLbl="node2" presStyleIdx="1" presStyleCnt="2"/>
      <dgm:spPr>
        <a:solidFill>
          <a:srgbClr val="544DB3"/>
        </a:solidFill>
      </dgm:spPr>
    </dgm:pt>
    <dgm:pt modelId="{718BD95F-5F70-44B7-B359-219DA824D1E5}" type="pres">
      <dgm:prSet presAssocID="{5F3372A9-99B3-41E4-A844-CF35382F7761}" presName="text2" presStyleLbl="fgAcc2" presStyleIdx="1" presStyleCnt="2" custScaleY="145866">
        <dgm:presLayoutVars>
          <dgm:chPref val="3"/>
        </dgm:presLayoutVars>
      </dgm:prSet>
      <dgm:spPr/>
    </dgm:pt>
    <dgm:pt modelId="{A551B2BB-0F4B-4DE9-823A-FC1252CAC0F8}" type="pres">
      <dgm:prSet presAssocID="{5F3372A9-99B3-41E4-A844-CF35382F7761}" presName="hierChild3" presStyleCnt="0"/>
      <dgm:spPr/>
    </dgm:pt>
  </dgm:ptLst>
  <dgm:cxnLst>
    <dgm:cxn modelId="{B1F40408-525E-466E-8782-8B6F36F4DA7E}" srcId="{284F4622-3EBE-4FEE-86EC-DBB9145F10EE}" destId="{DC241917-C5CA-406E-86BD-85BDD9648B35}" srcOrd="0" destOrd="0" parTransId="{F318F985-7826-4DBC-B5B1-2130B77E6B5F}" sibTransId="{03A7454E-5D7F-4940-B107-1B734A6B23D4}"/>
    <dgm:cxn modelId="{5CB7940A-FA3B-4869-A455-117DE25EE609}" type="presOf" srcId="{DC241917-C5CA-406E-86BD-85BDD9648B35}" destId="{BB9D2E4D-BFE7-407A-98FA-3576838446DB}" srcOrd="0" destOrd="0" presId="urn:microsoft.com/office/officeart/2005/8/layout/hierarchy1"/>
    <dgm:cxn modelId="{88D54271-FC22-499C-96C9-F18BF732790E}" type="presOf" srcId="{284F4622-3EBE-4FEE-86EC-DBB9145F10EE}" destId="{C22F9E73-37A4-4AD3-B65C-B49E85CCED09}" srcOrd="0" destOrd="0" presId="urn:microsoft.com/office/officeart/2005/8/layout/hierarchy1"/>
    <dgm:cxn modelId="{AA84D176-CA8A-4418-B52C-8AE721135986}" srcId="{DC241917-C5CA-406E-86BD-85BDD9648B35}" destId="{5F3372A9-99B3-41E4-A844-CF35382F7761}" srcOrd="1" destOrd="0" parTransId="{B139E285-DF2E-44B2-A16E-485E0487D6AF}" sibTransId="{7B30B9EA-BAEF-4D47-836D-71D1FC1E5545}"/>
    <dgm:cxn modelId="{1362827A-666A-4F0E-A059-3F682A4E004D}" type="presOf" srcId="{5F3372A9-99B3-41E4-A844-CF35382F7761}" destId="{718BD95F-5F70-44B7-B359-219DA824D1E5}" srcOrd="0" destOrd="0" presId="urn:microsoft.com/office/officeart/2005/8/layout/hierarchy1"/>
    <dgm:cxn modelId="{1EDE36CB-0F30-4CB3-A5A5-B31BC2CBBCFA}" type="presOf" srcId="{B139E285-DF2E-44B2-A16E-485E0487D6AF}" destId="{6F8ABCC7-2516-43E9-BDA0-6B5B13CABCB1}" srcOrd="0" destOrd="0" presId="urn:microsoft.com/office/officeart/2005/8/layout/hierarchy1"/>
    <dgm:cxn modelId="{B0FEA9DC-18BF-45C4-A3F8-4810AFED040B}" type="presOf" srcId="{B1434D46-68A9-46D2-81E8-2E57AEE52FC8}" destId="{FA74F04E-0705-49C7-ADE2-C9D526218ED0}" srcOrd="0" destOrd="0" presId="urn:microsoft.com/office/officeart/2005/8/layout/hierarchy1"/>
    <dgm:cxn modelId="{A54B54F3-F55E-48EA-90C3-BEBEC4288ACD}" srcId="{DC241917-C5CA-406E-86BD-85BDD9648B35}" destId="{B1434D46-68A9-46D2-81E8-2E57AEE52FC8}" srcOrd="0" destOrd="0" parTransId="{03C9E293-ABDC-4D80-BE5B-676B803829B7}" sibTransId="{B0AE40A2-4235-42CB-8CB9-F91203E0C01D}"/>
    <dgm:cxn modelId="{4EF6EBFC-BD99-4B0E-B296-D6D5F4156119}" type="presOf" srcId="{03C9E293-ABDC-4D80-BE5B-676B803829B7}" destId="{6D3D8930-7FA7-41D4-9B7B-E7DC10C851AC}" srcOrd="0" destOrd="0" presId="urn:microsoft.com/office/officeart/2005/8/layout/hierarchy1"/>
    <dgm:cxn modelId="{D17A9726-97C8-4E20-AB51-8CFE3A6F4BD4}" type="presParOf" srcId="{C22F9E73-37A4-4AD3-B65C-B49E85CCED09}" destId="{DA3929E9-9350-467A-B0EE-C994690FB287}" srcOrd="0" destOrd="0" presId="urn:microsoft.com/office/officeart/2005/8/layout/hierarchy1"/>
    <dgm:cxn modelId="{C9EA70DC-BB43-4C8A-8950-62202E33CB99}" type="presParOf" srcId="{DA3929E9-9350-467A-B0EE-C994690FB287}" destId="{717A4AFE-ED0B-4A6E-BD20-69D99BB5E559}" srcOrd="0" destOrd="0" presId="urn:microsoft.com/office/officeart/2005/8/layout/hierarchy1"/>
    <dgm:cxn modelId="{A0FFF134-CD73-4454-A299-381C850A564C}" type="presParOf" srcId="{717A4AFE-ED0B-4A6E-BD20-69D99BB5E559}" destId="{4DEC4BD0-502F-4C62-B395-51F1C3B5D692}" srcOrd="0" destOrd="0" presId="urn:microsoft.com/office/officeart/2005/8/layout/hierarchy1"/>
    <dgm:cxn modelId="{F7F70CF7-D87C-4929-822E-C68F1522C59A}" type="presParOf" srcId="{717A4AFE-ED0B-4A6E-BD20-69D99BB5E559}" destId="{BB9D2E4D-BFE7-407A-98FA-3576838446DB}" srcOrd="1" destOrd="0" presId="urn:microsoft.com/office/officeart/2005/8/layout/hierarchy1"/>
    <dgm:cxn modelId="{5543D8BE-8542-4089-B385-625F125D73F6}" type="presParOf" srcId="{DA3929E9-9350-467A-B0EE-C994690FB287}" destId="{4DDB4F32-0747-4FC0-874E-9878B0B4A6CD}" srcOrd="1" destOrd="0" presId="urn:microsoft.com/office/officeart/2005/8/layout/hierarchy1"/>
    <dgm:cxn modelId="{D235613F-8A6E-4787-BF9D-83AC8922AFF6}" type="presParOf" srcId="{4DDB4F32-0747-4FC0-874E-9878B0B4A6CD}" destId="{6D3D8930-7FA7-41D4-9B7B-E7DC10C851AC}" srcOrd="0" destOrd="0" presId="urn:microsoft.com/office/officeart/2005/8/layout/hierarchy1"/>
    <dgm:cxn modelId="{045E24C7-C585-4BDA-B628-A374E5C48B06}" type="presParOf" srcId="{4DDB4F32-0747-4FC0-874E-9878B0B4A6CD}" destId="{F2DC61C4-8564-4CDC-8963-0A6B31E4E16F}" srcOrd="1" destOrd="0" presId="urn:microsoft.com/office/officeart/2005/8/layout/hierarchy1"/>
    <dgm:cxn modelId="{7892EC63-BACE-4310-A01C-D83A7DE7780D}" type="presParOf" srcId="{F2DC61C4-8564-4CDC-8963-0A6B31E4E16F}" destId="{2F846266-E161-40D8-83EA-934CE5CEEE61}" srcOrd="0" destOrd="0" presId="urn:microsoft.com/office/officeart/2005/8/layout/hierarchy1"/>
    <dgm:cxn modelId="{A10C5C75-EA80-4156-B1CE-71107A2ECAB9}" type="presParOf" srcId="{2F846266-E161-40D8-83EA-934CE5CEEE61}" destId="{F2CD08C4-346F-4712-ACC5-2225B6A70723}" srcOrd="0" destOrd="0" presId="urn:microsoft.com/office/officeart/2005/8/layout/hierarchy1"/>
    <dgm:cxn modelId="{5B0161E0-121A-4111-84FB-F3649101FEE6}" type="presParOf" srcId="{2F846266-E161-40D8-83EA-934CE5CEEE61}" destId="{FA74F04E-0705-49C7-ADE2-C9D526218ED0}" srcOrd="1" destOrd="0" presId="urn:microsoft.com/office/officeart/2005/8/layout/hierarchy1"/>
    <dgm:cxn modelId="{29817378-284F-4EF6-9581-C2C90AA8DA8D}" type="presParOf" srcId="{F2DC61C4-8564-4CDC-8963-0A6B31E4E16F}" destId="{079FC1C5-4216-4DE1-9182-92246E3108C3}" srcOrd="1" destOrd="0" presId="urn:microsoft.com/office/officeart/2005/8/layout/hierarchy1"/>
    <dgm:cxn modelId="{648CD0F8-495E-4E2B-B66A-9B350C956559}" type="presParOf" srcId="{4DDB4F32-0747-4FC0-874E-9878B0B4A6CD}" destId="{6F8ABCC7-2516-43E9-BDA0-6B5B13CABCB1}" srcOrd="2" destOrd="0" presId="urn:microsoft.com/office/officeart/2005/8/layout/hierarchy1"/>
    <dgm:cxn modelId="{E9D2D5DA-F3C0-4A73-9E5A-ED6750A3A97A}" type="presParOf" srcId="{4DDB4F32-0747-4FC0-874E-9878B0B4A6CD}" destId="{EF292939-042D-4ACA-B4F6-6769E37E3F81}" srcOrd="3" destOrd="0" presId="urn:microsoft.com/office/officeart/2005/8/layout/hierarchy1"/>
    <dgm:cxn modelId="{E4DB8FB0-1BB5-43DF-8D1E-E753477306F2}" type="presParOf" srcId="{EF292939-042D-4ACA-B4F6-6769E37E3F81}" destId="{2ABD3FEC-4DCB-408C-B36A-BB943EEC2A3B}" srcOrd="0" destOrd="0" presId="urn:microsoft.com/office/officeart/2005/8/layout/hierarchy1"/>
    <dgm:cxn modelId="{24046E55-7CEA-447F-AF9C-4B354DB8EEDC}" type="presParOf" srcId="{2ABD3FEC-4DCB-408C-B36A-BB943EEC2A3B}" destId="{0C0543D5-D8F5-4735-A433-8A146D4DA34C}" srcOrd="0" destOrd="0" presId="urn:microsoft.com/office/officeart/2005/8/layout/hierarchy1"/>
    <dgm:cxn modelId="{679DC589-E5B6-48D6-881F-EF9454830A46}" type="presParOf" srcId="{2ABD3FEC-4DCB-408C-B36A-BB943EEC2A3B}" destId="{718BD95F-5F70-44B7-B359-219DA824D1E5}" srcOrd="1" destOrd="0" presId="urn:microsoft.com/office/officeart/2005/8/layout/hierarchy1"/>
    <dgm:cxn modelId="{E77B28EE-08E8-4783-B502-2F8985251203}" type="presParOf" srcId="{EF292939-042D-4ACA-B4F6-6769E37E3F81}" destId="{A551B2BB-0F4B-4DE9-823A-FC1252CAC0F8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8ABCC7-2516-43E9-BDA0-6B5B13CABCB1}">
      <dsp:nvSpPr>
        <dsp:cNvPr id="0" name=""/>
        <dsp:cNvSpPr/>
      </dsp:nvSpPr>
      <dsp:spPr>
        <a:xfrm>
          <a:off x="4005127" y="1534056"/>
          <a:ext cx="1817494" cy="8374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0399"/>
              </a:lnTo>
              <a:lnTo>
                <a:pt x="1817494" y="600399"/>
              </a:lnTo>
              <a:lnTo>
                <a:pt x="1817494" y="837422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3D8930-7FA7-41D4-9B7B-E7DC10C851AC}">
      <dsp:nvSpPr>
        <dsp:cNvPr id="0" name=""/>
        <dsp:cNvSpPr/>
      </dsp:nvSpPr>
      <dsp:spPr>
        <a:xfrm>
          <a:off x="2464892" y="1534056"/>
          <a:ext cx="1540235" cy="837422"/>
        </a:xfrm>
        <a:custGeom>
          <a:avLst/>
          <a:gdLst/>
          <a:ahLst/>
          <a:cxnLst/>
          <a:rect l="0" t="0" r="0" b="0"/>
          <a:pathLst>
            <a:path>
              <a:moveTo>
                <a:pt x="1540235" y="0"/>
              </a:moveTo>
              <a:lnTo>
                <a:pt x="1540235" y="600399"/>
              </a:lnTo>
              <a:lnTo>
                <a:pt x="0" y="600399"/>
              </a:lnTo>
              <a:lnTo>
                <a:pt x="0" y="837422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EC4BD0-502F-4C62-B395-51F1C3B5D692}">
      <dsp:nvSpPr>
        <dsp:cNvPr id="0" name=""/>
        <dsp:cNvSpPr/>
      </dsp:nvSpPr>
      <dsp:spPr>
        <a:xfrm>
          <a:off x="2725843" y="-90634"/>
          <a:ext cx="2558567" cy="162469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9D2E4D-BFE7-407A-98FA-3576838446DB}">
      <dsp:nvSpPr>
        <dsp:cNvPr id="0" name=""/>
        <dsp:cNvSpPr/>
      </dsp:nvSpPr>
      <dsp:spPr>
        <a:xfrm>
          <a:off x="3010128" y="179436"/>
          <a:ext cx="2558567" cy="16246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Dấu hai chấm</a:t>
          </a:r>
        </a:p>
      </dsp:txBody>
      <dsp:txXfrm>
        <a:off x="3057714" y="227022"/>
        <a:ext cx="2463395" cy="1529518"/>
      </dsp:txXfrm>
    </dsp:sp>
    <dsp:sp modelId="{F2CD08C4-346F-4712-ACC5-2225B6A70723}">
      <dsp:nvSpPr>
        <dsp:cNvPr id="0" name=""/>
        <dsp:cNvSpPr/>
      </dsp:nvSpPr>
      <dsp:spPr>
        <a:xfrm>
          <a:off x="955017" y="2371479"/>
          <a:ext cx="3019749" cy="2418173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74F04E-0705-49C7-ADE2-C9D526218ED0}">
      <dsp:nvSpPr>
        <dsp:cNvPr id="0" name=""/>
        <dsp:cNvSpPr/>
      </dsp:nvSpPr>
      <dsp:spPr>
        <a:xfrm>
          <a:off x="1239302" y="2641550"/>
          <a:ext cx="3019749" cy="24181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Báo hiệu bộ phận đứng sau là lời nói của nhân vật.</a:t>
          </a:r>
        </a:p>
      </dsp:txBody>
      <dsp:txXfrm>
        <a:off x="1310128" y="2712376"/>
        <a:ext cx="2878097" cy="2276521"/>
      </dsp:txXfrm>
    </dsp:sp>
    <dsp:sp modelId="{0C0543D5-D8F5-4735-A433-8A146D4DA34C}">
      <dsp:nvSpPr>
        <dsp:cNvPr id="0" name=""/>
        <dsp:cNvSpPr/>
      </dsp:nvSpPr>
      <dsp:spPr>
        <a:xfrm>
          <a:off x="4543337" y="2371479"/>
          <a:ext cx="2558567" cy="2369871"/>
        </a:xfrm>
        <a:prstGeom prst="roundRect">
          <a:avLst>
            <a:gd name="adj" fmla="val 10000"/>
          </a:avLst>
        </a:prstGeom>
        <a:solidFill>
          <a:srgbClr val="F2B29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8BD95F-5F70-44B7-B359-219DA824D1E5}">
      <dsp:nvSpPr>
        <dsp:cNvPr id="0" name=""/>
        <dsp:cNvSpPr/>
      </dsp:nvSpPr>
      <dsp:spPr>
        <a:xfrm>
          <a:off x="4827622" y="2641550"/>
          <a:ext cx="2558567" cy="23698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Là lời giải thích cho bộ phận đứng trước</a:t>
          </a:r>
        </a:p>
      </dsp:txBody>
      <dsp:txXfrm>
        <a:off x="4897033" y="2710961"/>
        <a:ext cx="2419745" cy="223104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8ABCC7-2516-43E9-BDA0-6B5B13CABCB1}">
      <dsp:nvSpPr>
        <dsp:cNvPr id="0" name=""/>
        <dsp:cNvSpPr/>
      </dsp:nvSpPr>
      <dsp:spPr>
        <a:xfrm>
          <a:off x="4005127" y="1534056"/>
          <a:ext cx="1835506" cy="8374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0399"/>
              </a:lnTo>
              <a:lnTo>
                <a:pt x="1835506" y="600399"/>
              </a:lnTo>
              <a:lnTo>
                <a:pt x="1835506" y="837422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3D8930-7FA7-41D4-9B7B-E7DC10C851AC}">
      <dsp:nvSpPr>
        <dsp:cNvPr id="0" name=""/>
        <dsp:cNvSpPr/>
      </dsp:nvSpPr>
      <dsp:spPr>
        <a:xfrm>
          <a:off x="2464892" y="1534056"/>
          <a:ext cx="1540235" cy="837422"/>
        </a:xfrm>
        <a:custGeom>
          <a:avLst/>
          <a:gdLst/>
          <a:ahLst/>
          <a:cxnLst/>
          <a:rect l="0" t="0" r="0" b="0"/>
          <a:pathLst>
            <a:path>
              <a:moveTo>
                <a:pt x="1540235" y="0"/>
              </a:moveTo>
              <a:lnTo>
                <a:pt x="1540235" y="600399"/>
              </a:lnTo>
              <a:lnTo>
                <a:pt x="0" y="600399"/>
              </a:lnTo>
              <a:lnTo>
                <a:pt x="0" y="837422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EC4BD0-502F-4C62-B395-51F1C3B5D692}">
      <dsp:nvSpPr>
        <dsp:cNvPr id="0" name=""/>
        <dsp:cNvSpPr/>
      </dsp:nvSpPr>
      <dsp:spPr>
        <a:xfrm>
          <a:off x="2725843" y="-90634"/>
          <a:ext cx="2558567" cy="1624690"/>
        </a:xfrm>
        <a:prstGeom prst="roundRect">
          <a:avLst>
            <a:gd name="adj" fmla="val 10000"/>
          </a:avLst>
        </a:prstGeom>
        <a:solidFill>
          <a:srgbClr val="FFF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9D2E4D-BFE7-407A-98FA-3576838446DB}">
      <dsp:nvSpPr>
        <dsp:cNvPr id="0" name=""/>
        <dsp:cNvSpPr/>
      </dsp:nvSpPr>
      <dsp:spPr>
        <a:xfrm>
          <a:off x="3010128" y="179436"/>
          <a:ext cx="2558567" cy="16246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Dấu ngoặc kép</a:t>
          </a:r>
        </a:p>
      </dsp:txBody>
      <dsp:txXfrm>
        <a:off x="3057714" y="227022"/>
        <a:ext cx="2463395" cy="1529518"/>
      </dsp:txXfrm>
    </dsp:sp>
    <dsp:sp modelId="{F2CD08C4-346F-4712-ACC5-2225B6A70723}">
      <dsp:nvSpPr>
        <dsp:cNvPr id="0" name=""/>
        <dsp:cNvSpPr/>
      </dsp:nvSpPr>
      <dsp:spPr>
        <a:xfrm>
          <a:off x="937004" y="2371479"/>
          <a:ext cx="3055774" cy="2418173"/>
        </a:xfrm>
        <a:prstGeom prst="roundRect">
          <a:avLst>
            <a:gd name="adj" fmla="val 10000"/>
          </a:avLst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74F04E-0705-49C7-ADE2-C9D526218ED0}">
      <dsp:nvSpPr>
        <dsp:cNvPr id="0" name=""/>
        <dsp:cNvSpPr/>
      </dsp:nvSpPr>
      <dsp:spPr>
        <a:xfrm>
          <a:off x="1221290" y="2641550"/>
          <a:ext cx="3055774" cy="24181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Dẫn lời nói trực tiếp của nhân vật hay của người được câu văn nhắc đến.</a:t>
          </a:r>
        </a:p>
      </dsp:txBody>
      <dsp:txXfrm>
        <a:off x="1292116" y="2712376"/>
        <a:ext cx="2914122" cy="2276521"/>
      </dsp:txXfrm>
    </dsp:sp>
    <dsp:sp modelId="{0C0543D5-D8F5-4735-A433-8A146D4DA34C}">
      <dsp:nvSpPr>
        <dsp:cNvPr id="0" name=""/>
        <dsp:cNvSpPr/>
      </dsp:nvSpPr>
      <dsp:spPr>
        <a:xfrm>
          <a:off x="4561349" y="2371479"/>
          <a:ext cx="2558567" cy="2369871"/>
        </a:xfrm>
        <a:prstGeom prst="roundRect">
          <a:avLst>
            <a:gd name="adj" fmla="val 10000"/>
          </a:avLst>
        </a:prstGeom>
        <a:solidFill>
          <a:srgbClr val="544DB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8BD95F-5F70-44B7-B359-219DA824D1E5}">
      <dsp:nvSpPr>
        <dsp:cNvPr id="0" name=""/>
        <dsp:cNvSpPr/>
      </dsp:nvSpPr>
      <dsp:spPr>
        <a:xfrm>
          <a:off x="4845635" y="2641550"/>
          <a:ext cx="2558567" cy="23698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Đánh</a:t>
          </a:r>
          <a:r>
            <a:rPr lang="en-US" sz="2800" b="1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dấu</a:t>
          </a:r>
          <a:r>
            <a:rPr lang="en-US" sz="2800" b="1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những</a:t>
          </a:r>
          <a:r>
            <a:rPr lang="en-US" sz="2800" b="1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từ</a:t>
          </a:r>
          <a:r>
            <a:rPr lang="en-US" sz="2800" b="1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được</a:t>
          </a:r>
          <a:r>
            <a:rPr lang="en-US" sz="2800" b="1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dùng</a:t>
          </a:r>
          <a:r>
            <a:rPr lang="en-US" sz="2800" b="1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với</a:t>
          </a:r>
          <a:r>
            <a:rPr lang="en-US" sz="2800" b="1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nghĩa</a:t>
          </a:r>
          <a:r>
            <a:rPr lang="en-US" sz="2800" b="1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đặc</a:t>
          </a:r>
          <a:r>
            <a:rPr lang="en-US" sz="2800" b="1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biệt</a:t>
          </a:r>
          <a:r>
            <a:rPr lang="en-US" sz="2800" b="1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sp:txBody>
      <dsp:txXfrm>
        <a:off x="4915046" y="2710961"/>
        <a:ext cx="2419745" cy="22310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474FF1-C8FE-47A5-A24F-61024AB7CD6B}" type="datetimeFigureOut">
              <a:rPr lang="zh-CN" altLang="en-US" smtClean="0"/>
              <a:t>2021/11/6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3FC9DC-D2AE-42AA-9589-26E6DD885BB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81495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3FC9DC-D2AE-42AA-9589-26E6DD885BB9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73425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3FC9DC-D2AE-42AA-9589-26E6DD885BB9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85820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3FC9DC-D2AE-42AA-9589-26E6DD885BB9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3894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3FC9DC-D2AE-42AA-9589-26E6DD885BB9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98715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3FC9DC-D2AE-42AA-9589-26E6DD885BB9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18257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3FC9DC-D2AE-42AA-9589-26E6DD885BB9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21623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3FC9DC-D2AE-42AA-9589-26E6DD885BB9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60070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3FC9DC-D2AE-42AA-9589-26E6DD885BB9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6474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3FC9DC-D2AE-42AA-9589-26E6DD885BB9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14883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3FC9DC-D2AE-42AA-9589-26E6DD885BB9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7753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E06D219-1597-41D8-9201-D48704D8B9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11AE271-ED4B-4DB6-9B4F-44CE757B98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123AF72-BB90-43FB-9F1D-0BC0299F1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ED0AC-7099-4BCC-902A-8081A16814A5}" type="datetimeFigureOut">
              <a:rPr lang="zh-CN" altLang="en-US" smtClean="0"/>
              <a:t>2021/11/6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CB83A3E-88A2-48E6-AF4C-4D5D08B0A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C872CAB-DCC5-49AE-98A3-879B57409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07EA0-2C1B-4F0F-9246-CD7B142F11E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3680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801FB92-FE9E-453B-98B8-7332DAD433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06890C2-1715-4D93-AE0C-BD8779597B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01080F5-91BF-4864-99EE-A1ECD2D666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ED0AC-7099-4BCC-902A-8081A16814A5}" type="datetimeFigureOut">
              <a:rPr lang="zh-CN" altLang="en-US" smtClean="0"/>
              <a:t>2021/11/6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D3DE8D9-F547-4369-941E-5CBD719F5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3994B72-E775-4B10-A294-6C708B85A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07EA0-2C1B-4F0F-9246-CD7B142F11E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590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D7599029-6490-47BC-862E-0C2FF53E1A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621D205-5779-4EAC-B7F4-E88A1C5586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ACCAFF8-9387-4C15-B2ED-2E52360F95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ED0AC-7099-4BCC-902A-8081A16814A5}" type="datetimeFigureOut">
              <a:rPr lang="zh-CN" altLang="en-US" smtClean="0"/>
              <a:t>2021/11/6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CC62032-76B4-4D0C-B77C-735782E81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2C65467-9566-48CB-B2AE-5B3A4B675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07EA0-2C1B-4F0F-9246-CD7B142F11E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7861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图片占位符 24"/>
          <p:cNvSpPr>
            <a:spLocks noGrp="1"/>
          </p:cNvSpPr>
          <p:nvPr>
            <p:ph type="pic" sz="quarter" idx="10"/>
          </p:nvPr>
        </p:nvSpPr>
        <p:spPr>
          <a:xfrm>
            <a:off x="2225040" y="1706880"/>
            <a:ext cx="8432800" cy="4185286"/>
          </a:xfrm>
          <a:custGeom>
            <a:avLst/>
            <a:gdLst>
              <a:gd name="connsiteX0" fmla="*/ 7366004 w 8432800"/>
              <a:gd name="connsiteY0" fmla="*/ 2905126 h 4185286"/>
              <a:gd name="connsiteX1" fmla="*/ 8219436 w 8432800"/>
              <a:gd name="connsiteY1" fmla="*/ 2905126 h 4185286"/>
              <a:gd name="connsiteX2" fmla="*/ 8432800 w 8432800"/>
              <a:gd name="connsiteY2" fmla="*/ 3118490 h 4185286"/>
              <a:gd name="connsiteX3" fmla="*/ 8432800 w 8432800"/>
              <a:gd name="connsiteY3" fmla="*/ 3971922 h 4185286"/>
              <a:gd name="connsiteX4" fmla="*/ 8219436 w 8432800"/>
              <a:gd name="connsiteY4" fmla="*/ 4185286 h 4185286"/>
              <a:gd name="connsiteX5" fmla="*/ 7366004 w 8432800"/>
              <a:gd name="connsiteY5" fmla="*/ 4185286 h 4185286"/>
              <a:gd name="connsiteX6" fmla="*/ 7152640 w 8432800"/>
              <a:gd name="connsiteY6" fmla="*/ 3971922 h 4185286"/>
              <a:gd name="connsiteX7" fmla="*/ 7152640 w 8432800"/>
              <a:gd name="connsiteY7" fmla="*/ 3118490 h 4185286"/>
              <a:gd name="connsiteX8" fmla="*/ 7366004 w 8432800"/>
              <a:gd name="connsiteY8" fmla="*/ 2905126 h 4185286"/>
              <a:gd name="connsiteX9" fmla="*/ 4504948 w 8432800"/>
              <a:gd name="connsiteY9" fmla="*/ 2905126 h 4185286"/>
              <a:gd name="connsiteX10" fmla="*/ 5358380 w 8432800"/>
              <a:gd name="connsiteY10" fmla="*/ 2905126 h 4185286"/>
              <a:gd name="connsiteX11" fmla="*/ 5571744 w 8432800"/>
              <a:gd name="connsiteY11" fmla="*/ 3118490 h 4185286"/>
              <a:gd name="connsiteX12" fmla="*/ 5571744 w 8432800"/>
              <a:gd name="connsiteY12" fmla="*/ 3971922 h 4185286"/>
              <a:gd name="connsiteX13" fmla="*/ 5358380 w 8432800"/>
              <a:gd name="connsiteY13" fmla="*/ 4185286 h 4185286"/>
              <a:gd name="connsiteX14" fmla="*/ 4504948 w 8432800"/>
              <a:gd name="connsiteY14" fmla="*/ 4185286 h 4185286"/>
              <a:gd name="connsiteX15" fmla="*/ 4291584 w 8432800"/>
              <a:gd name="connsiteY15" fmla="*/ 3971922 h 4185286"/>
              <a:gd name="connsiteX16" fmla="*/ 4291584 w 8432800"/>
              <a:gd name="connsiteY16" fmla="*/ 3118490 h 4185286"/>
              <a:gd name="connsiteX17" fmla="*/ 4504948 w 8432800"/>
              <a:gd name="connsiteY17" fmla="*/ 2905126 h 4185286"/>
              <a:gd name="connsiteX18" fmla="*/ 3074420 w 8432800"/>
              <a:gd name="connsiteY18" fmla="*/ 2905126 h 4185286"/>
              <a:gd name="connsiteX19" fmla="*/ 3927852 w 8432800"/>
              <a:gd name="connsiteY19" fmla="*/ 2905126 h 4185286"/>
              <a:gd name="connsiteX20" fmla="*/ 4141216 w 8432800"/>
              <a:gd name="connsiteY20" fmla="*/ 3118490 h 4185286"/>
              <a:gd name="connsiteX21" fmla="*/ 4141216 w 8432800"/>
              <a:gd name="connsiteY21" fmla="*/ 3971922 h 4185286"/>
              <a:gd name="connsiteX22" fmla="*/ 3927852 w 8432800"/>
              <a:gd name="connsiteY22" fmla="*/ 4185286 h 4185286"/>
              <a:gd name="connsiteX23" fmla="*/ 3074420 w 8432800"/>
              <a:gd name="connsiteY23" fmla="*/ 4185286 h 4185286"/>
              <a:gd name="connsiteX24" fmla="*/ 2861056 w 8432800"/>
              <a:gd name="connsiteY24" fmla="*/ 3971922 h 4185286"/>
              <a:gd name="connsiteX25" fmla="*/ 2861056 w 8432800"/>
              <a:gd name="connsiteY25" fmla="*/ 3118490 h 4185286"/>
              <a:gd name="connsiteX26" fmla="*/ 3074420 w 8432800"/>
              <a:gd name="connsiteY26" fmla="*/ 2905126 h 4185286"/>
              <a:gd name="connsiteX27" fmla="*/ 1643892 w 8432800"/>
              <a:gd name="connsiteY27" fmla="*/ 2905126 h 4185286"/>
              <a:gd name="connsiteX28" fmla="*/ 2497324 w 8432800"/>
              <a:gd name="connsiteY28" fmla="*/ 2905126 h 4185286"/>
              <a:gd name="connsiteX29" fmla="*/ 2710688 w 8432800"/>
              <a:gd name="connsiteY29" fmla="*/ 3118490 h 4185286"/>
              <a:gd name="connsiteX30" fmla="*/ 2710688 w 8432800"/>
              <a:gd name="connsiteY30" fmla="*/ 3971922 h 4185286"/>
              <a:gd name="connsiteX31" fmla="*/ 2497324 w 8432800"/>
              <a:gd name="connsiteY31" fmla="*/ 4185286 h 4185286"/>
              <a:gd name="connsiteX32" fmla="*/ 1643892 w 8432800"/>
              <a:gd name="connsiteY32" fmla="*/ 4185286 h 4185286"/>
              <a:gd name="connsiteX33" fmla="*/ 1430528 w 8432800"/>
              <a:gd name="connsiteY33" fmla="*/ 3971922 h 4185286"/>
              <a:gd name="connsiteX34" fmla="*/ 1430528 w 8432800"/>
              <a:gd name="connsiteY34" fmla="*/ 3118490 h 4185286"/>
              <a:gd name="connsiteX35" fmla="*/ 1643892 w 8432800"/>
              <a:gd name="connsiteY35" fmla="*/ 2905126 h 4185286"/>
              <a:gd name="connsiteX36" fmla="*/ 213365 w 8432800"/>
              <a:gd name="connsiteY36" fmla="*/ 2905126 h 4185286"/>
              <a:gd name="connsiteX37" fmla="*/ 1066796 w 8432800"/>
              <a:gd name="connsiteY37" fmla="*/ 2905126 h 4185286"/>
              <a:gd name="connsiteX38" fmla="*/ 1280160 w 8432800"/>
              <a:gd name="connsiteY38" fmla="*/ 3118490 h 4185286"/>
              <a:gd name="connsiteX39" fmla="*/ 1280160 w 8432800"/>
              <a:gd name="connsiteY39" fmla="*/ 3971922 h 4185286"/>
              <a:gd name="connsiteX40" fmla="*/ 1066796 w 8432800"/>
              <a:gd name="connsiteY40" fmla="*/ 4185286 h 4185286"/>
              <a:gd name="connsiteX41" fmla="*/ 213365 w 8432800"/>
              <a:gd name="connsiteY41" fmla="*/ 4185286 h 4185286"/>
              <a:gd name="connsiteX42" fmla="*/ 0 w 8432800"/>
              <a:gd name="connsiteY42" fmla="*/ 3971922 h 4185286"/>
              <a:gd name="connsiteX43" fmla="*/ 0 w 8432800"/>
              <a:gd name="connsiteY43" fmla="*/ 3118490 h 4185286"/>
              <a:gd name="connsiteX44" fmla="*/ 213365 w 8432800"/>
              <a:gd name="connsiteY44" fmla="*/ 2905126 h 4185286"/>
              <a:gd name="connsiteX45" fmla="*/ 7366004 w 8432800"/>
              <a:gd name="connsiteY45" fmla="*/ 1452563 h 4185286"/>
              <a:gd name="connsiteX46" fmla="*/ 8219436 w 8432800"/>
              <a:gd name="connsiteY46" fmla="*/ 1452563 h 4185286"/>
              <a:gd name="connsiteX47" fmla="*/ 8432800 w 8432800"/>
              <a:gd name="connsiteY47" fmla="*/ 1665927 h 4185286"/>
              <a:gd name="connsiteX48" fmla="*/ 8432800 w 8432800"/>
              <a:gd name="connsiteY48" fmla="*/ 2519359 h 4185286"/>
              <a:gd name="connsiteX49" fmla="*/ 8219436 w 8432800"/>
              <a:gd name="connsiteY49" fmla="*/ 2732723 h 4185286"/>
              <a:gd name="connsiteX50" fmla="*/ 7366004 w 8432800"/>
              <a:gd name="connsiteY50" fmla="*/ 2732723 h 4185286"/>
              <a:gd name="connsiteX51" fmla="*/ 7152640 w 8432800"/>
              <a:gd name="connsiteY51" fmla="*/ 2519359 h 4185286"/>
              <a:gd name="connsiteX52" fmla="*/ 7152640 w 8432800"/>
              <a:gd name="connsiteY52" fmla="*/ 1665927 h 4185286"/>
              <a:gd name="connsiteX53" fmla="*/ 7366004 w 8432800"/>
              <a:gd name="connsiteY53" fmla="*/ 1452563 h 4185286"/>
              <a:gd name="connsiteX54" fmla="*/ 5935476 w 8432800"/>
              <a:gd name="connsiteY54" fmla="*/ 1452563 h 4185286"/>
              <a:gd name="connsiteX55" fmla="*/ 6788908 w 8432800"/>
              <a:gd name="connsiteY55" fmla="*/ 1452563 h 4185286"/>
              <a:gd name="connsiteX56" fmla="*/ 7002272 w 8432800"/>
              <a:gd name="connsiteY56" fmla="*/ 1665927 h 4185286"/>
              <a:gd name="connsiteX57" fmla="*/ 7002272 w 8432800"/>
              <a:gd name="connsiteY57" fmla="*/ 2519359 h 4185286"/>
              <a:gd name="connsiteX58" fmla="*/ 6788908 w 8432800"/>
              <a:gd name="connsiteY58" fmla="*/ 2732723 h 4185286"/>
              <a:gd name="connsiteX59" fmla="*/ 5935476 w 8432800"/>
              <a:gd name="connsiteY59" fmla="*/ 2732723 h 4185286"/>
              <a:gd name="connsiteX60" fmla="*/ 5722112 w 8432800"/>
              <a:gd name="connsiteY60" fmla="*/ 2519359 h 4185286"/>
              <a:gd name="connsiteX61" fmla="*/ 5722112 w 8432800"/>
              <a:gd name="connsiteY61" fmla="*/ 1665927 h 4185286"/>
              <a:gd name="connsiteX62" fmla="*/ 5935476 w 8432800"/>
              <a:gd name="connsiteY62" fmla="*/ 1452563 h 4185286"/>
              <a:gd name="connsiteX63" fmla="*/ 4504948 w 8432800"/>
              <a:gd name="connsiteY63" fmla="*/ 1452563 h 4185286"/>
              <a:gd name="connsiteX64" fmla="*/ 5358380 w 8432800"/>
              <a:gd name="connsiteY64" fmla="*/ 1452563 h 4185286"/>
              <a:gd name="connsiteX65" fmla="*/ 5571744 w 8432800"/>
              <a:gd name="connsiteY65" fmla="*/ 1665927 h 4185286"/>
              <a:gd name="connsiteX66" fmla="*/ 5571744 w 8432800"/>
              <a:gd name="connsiteY66" fmla="*/ 2519359 h 4185286"/>
              <a:gd name="connsiteX67" fmla="*/ 5358380 w 8432800"/>
              <a:gd name="connsiteY67" fmla="*/ 2732723 h 4185286"/>
              <a:gd name="connsiteX68" fmla="*/ 4504948 w 8432800"/>
              <a:gd name="connsiteY68" fmla="*/ 2732723 h 4185286"/>
              <a:gd name="connsiteX69" fmla="*/ 4291584 w 8432800"/>
              <a:gd name="connsiteY69" fmla="*/ 2519359 h 4185286"/>
              <a:gd name="connsiteX70" fmla="*/ 4291584 w 8432800"/>
              <a:gd name="connsiteY70" fmla="*/ 1665927 h 4185286"/>
              <a:gd name="connsiteX71" fmla="*/ 4504948 w 8432800"/>
              <a:gd name="connsiteY71" fmla="*/ 1452563 h 4185286"/>
              <a:gd name="connsiteX72" fmla="*/ 3074420 w 8432800"/>
              <a:gd name="connsiteY72" fmla="*/ 1452563 h 4185286"/>
              <a:gd name="connsiteX73" fmla="*/ 3927852 w 8432800"/>
              <a:gd name="connsiteY73" fmla="*/ 1452563 h 4185286"/>
              <a:gd name="connsiteX74" fmla="*/ 4141216 w 8432800"/>
              <a:gd name="connsiteY74" fmla="*/ 1665927 h 4185286"/>
              <a:gd name="connsiteX75" fmla="*/ 4141216 w 8432800"/>
              <a:gd name="connsiteY75" fmla="*/ 2519359 h 4185286"/>
              <a:gd name="connsiteX76" fmla="*/ 3927852 w 8432800"/>
              <a:gd name="connsiteY76" fmla="*/ 2732723 h 4185286"/>
              <a:gd name="connsiteX77" fmla="*/ 3074420 w 8432800"/>
              <a:gd name="connsiteY77" fmla="*/ 2732723 h 4185286"/>
              <a:gd name="connsiteX78" fmla="*/ 2861056 w 8432800"/>
              <a:gd name="connsiteY78" fmla="*/ 2519359 h 4185286"/>
              <a:gd name="connsiteX79" fmla="*/ 2861056 w 8432800"/>
              <a:gd name="connsiteY79" fmla="*/ 1665927 h 4185286"/>
              <a:gd name="connsiteX80" fmla="*/ 3074420 w 8432800"/>
              <a:gd name="connsiteY80" fmla="*/ 1452563 h 4185286"/>
              <a:gd name="connsiteX81" fmla="*/ 213365 w 8432800"/>
              <a:gd name="connsiteY81" fmla="*/ 1452563 h 4185286"/>
              <a:gd name="connsiteX82" fmla="*/ 1066796 w 8432800"/>
              <a:gd name="connsiteY82" fmla="*/ 1452563 h 4185286"/>
              <a:gd name="connsiteX83" fmla="*/ 1280160 w 8432800"/>
              <a:gd name="connsiteY83" fmla="*/ 1665927 h 4185286"/>
              <a:gd name="connsiteX84" fmla="*/ 1280160 w 8432800"/>
              <a:gd name="connsiteY84" fmla="*/ 2519359 h 4185286"/>
              <a:gd name="connsiteX85" fmla="*/ 1066796 w 8432800"/>
              <a:gd name="connsiteY85" fmla="*/ 2732723 h 4185286"/>
              <a:gd name="connsiteX86" fmla="*/ 213365 w 8432800"/>
              <a:gd name="connsiteY86" fmla="*/ 2732723 h 4185286"/>
              <a:gd name="connsiteX87" fmla="*/ 0 w 8432800"/>
              <a:gd name="connsiteY87" fmla="*/ 2519359 h 4185286"/>
              <a:gd name="connsiteX88" fmla="*/ 0 w 8432800"/>
              <a:gd name="connsiteY88" fmla="*/ 1665927 h 4185286"/>
              <a:gd name="connsiteX89" fmla="*/ 213365 w 8432800"/>
              <a:gd name="connsiteY89" fmla="*/ 1452563 h 4185286"/>
              <a:gd name="connsiteX90" fmla="*/ 5935476 w 8432800"/>
              <a:gd name="connsiteY90" fmla="*/ 1 h 4185286"/>
              <a:gd name="connsiteX91" fmla="*/ 6788908 w 8432800"/>
              <a:gd name="connsiteY91" fmla="*/ 1 h 4185286"/>
              <a:gd name="connsiteX92" fmla="*/ 7002272 w 8432800"/>
              <a:gd name="connsiteY92" fmla="*/ 213364 h 4185286"/>
              <a:gd name="connsiteX93" fmla="*/ 7002272 w 8432800"/>
              <a:gd name="connsiteY93" fmla="*/ 1066796 h 4185286"/>
              <a:gd name="connsiteX94" fmla="*/ 6788908 w 8432800"/>
              <a:gd name="connsiteY94" fmla="*/ 1280160 h 4185286"/>
              <a:gd name="connsiteX95" fmla="*/ 5935476 w 8432800"/>
              <a:gd name="connsiteY95" fmla="*/ 1280160 h 4185286"/>
              <a:gd name="connsiteX96" fmla="*/ 5722112 w 8432800"/>
              <a:gd name="connsiteY96" fmla="*/ 1066796 h 4185286"/>
              <a:gd name="connsiteX97" fmla="*/ 5722112 w 8432800"/>
              <a:gd name="connsiteY97" fmla="*/ 213364 h 4185286"/>
              <a:gd name="connsiteX98" fmla="*/ 5935476 w 8432800"/>
              <a:gd name="connsiteY98" fmla="*/ 1 h 4185286"/>
              <a:gd name="connsiteX99" fmla="*/ 4504948 w 8432800"/>
              <a:gd name="connsiteY99" fmla="*/ 1 h 4185286"/>
              <a:gd name="connsiteX100" fmla="*/ 5358380 w 8432800"/>
              <a:gd name="connsiteY100" fmla="*/ 1 h 4185286"/>
              <a:gd name="connsiteX101" fmla="*/ 5571744 w 8432800"/>
              <a:gd name="connsiteY101" fmla="*/ 213364 h 4185286"/>
              <a:gd name="connsiteX102" fmla="*/ 5571744 w 8432800"/>
              <a:gd name="connsiteY102" fmla="*/ 1066796 h 4185286"/>
              <a:gd name="connsiteX103" fmla="*/ 5358380 w 8432800"/>
              <a:gd name="connsiteY103" fmla="*/ 1280160 h 4185286"/>
              <a:gd name="connsiteX104" fmla="*/ 4504948 w 8432800"/>
              <a:gd name="connsiteY104" fmla="*/ 1280160 h 4185286"/>
              <a:gd name="connsiteX105" fmla="*/ 4291584 w 8432800"/>
              <a:gd name="connsiteY105" fmla="*/ 1066796 h 4185286"/>
              <a:gd name="connsiteX106" fmla="*/ 4291584 w 8432800"/>
              <a:gd name="connsiteY106" fmla="*/ 213364 h 4185286"/>
              <a:gd name="connsiteX107" fmla="*/ 4504948 w 8432800"/>
              <a:gd name="connsiteY107" fmla="*/ 1 h 4185286"/>
              <a:gd name="connsiteX108" fmla="*/ 3074420 w 8432800"/>
              <a:gd name="connsiteY108" fmla="*/ 1 h 4185286"/>
              <a:gd name="connsiteX109" fmla="*/ 3927852 w 8432800"/>
              <a:gd name="connsiteY109" fmla="*/ 1 h 4185286"/>
              <a:gd name="connsiteX110" fmla="*/ 4141216 w 8432800"/>
              <a:gd name="connsiteY110" fmla="*/ 213365 h 4185286"/>
              <a:gd name="connsiteX111" fmla="*/ 4141216 w 8432800"/>
              <a:gd name="connsiteY111" fmla="*/ 1066796 h 4185286"/>
              <a:gd name="connsiteX112" fmla="*/ 3927852 w 8432800"/>
              <a:gd name="connsiteY112" fmla="*/ 1280160 h 4185286"/>
              <a:gd name="connsiteX113" fmla="*/ 3074420 w 8432800"/>
              <a:gd name="connsiteY113" fmla="*/ 1280160 h 4185286"/>
              <a:gd name="connsiteX114" fmla="*/ 2861056 w 8432800"/>
              <a:gd name="connsiteY114" fmla="*/ 1066796 h 4185286"/>
              <a:gd name="connsiteX115" fmla="*/ 2861056 w 8432800"/>
              <a:gd name="connsiteY115" fmla="*/ 213365 h 4185286"/>
              <a:gd name="connsiteX116" fmla="*/ 3074420 w 8432800"/>
              <a:gd name="connsiteY116" fmla="*/ 1 h 4185286"/>
              <a:gd name="connsiteX117" fmla="*/ 1643892 w 8432800"/>
              <a:gd name="connsiteY117" fmla="*/ 1 h 4185286"/>
              <a:gd name="connsiteX118" fmla="*/ 2497324 w 8432800"/>
              <a:gd name="connsiteY118" fmla="*/ 1 h 4185286"/>
              <a:gd name="connsiteX119" fmla="*/ 2710688 w 8432800"/>
              <a:gd name="connsiteY119" fmla="*/ 213365 h 4185286"/>
              <a:gd name="connsiteX120" fmla="*/ 2710688 w 8432800"/>
              <a:gd name="connsiteY120" fmla="*/ 1066796 h 4185286"/>
              <a:gd name="connsiteX121" fmla="*/ 2497324 w 8432800"/>
              <a:gd name="connsiteY121" fmla="*/ 1280160 h 4185286"/>
              <a:gd name="connsiteX122" fmla="*/ 1643892 w 8432800"/>
              <a:gd name="connsiteY122" fmla="*/ 1280160 h 4185286"/>
              <a:gd name="connsiteX123" fmla="*/ 1430528 w 8432800"/>
              <a:gd name="connsiteY123" fmla="*/ 1066796 h 4185286"/>
              <a:gd name="connsiteX124" fmla="*/ 1430528 w 8432800"/>
              <a:gd name="connsiteY124" fmla="*/ 213365 h 4185286"/>
              <a:gd name="connsiteX125" fmla="*/ 1643892 w 8432800"/>
              <a:gd name="connsiteY125" fmla="*/ 1 h 4185286"/>
              <a:gd name="connsiteX126" fmla="*/ 213365 w 8432800"/>
              <a:gd name="connsiteY126" fmla="*/ 1 h 4185286"/>
              <a:gd name="connsiteX127" fmla="*/ 1066796 w 8432800"/>
              <a:gd name="connsiteY127" fmla="*/ 1 h 4185286"/>
              <a:gd name="connsiteX128" fmla="*/ 1280160 w 8432800"/>
              <a:gd name="connsiteY128" fmla="*/ 213365 h 4185286"/>
              <a:gd name="connsiteX129" fmla="*/ 1280160 w 8432800"/>
              <a:gd name="connsiteY129" fmla="*/ 1066796 h 4185286"/>
              <a:gd name="connsiteX130" fmla="*/ 1066796 w 8432800"/>
              <a:gd name="connsiteY130" fmla="*/ 1280160 h 4185286"/>
              <a:gd name="connsiteX131" fmla="*/ 213365 w 8432800"/>
              <a:gd name="connsiteY131" fmla="*/ 1280160 h 4185286"/>
              <a:gd name="connsiteX132" fmla="*/ 0 w 8432800"/>
              <a:gd name="connsiteY132" fmla="*/ 1066796 h 4185286"/>
              <a:gd name="connsiteX133" fmla="*/ 0 w 8432800"/>
              <a:gd name="connsiteY133" fmla="*/ 213365 h 4185286"/>
              <a:gd name="connsiteX134" fmla="*/ 213365 w 8432800"/>
              <a:gd name="connsiteY134" fmla="*/ 1 h 4185286"/>
              <a:gd name="connsiteX135" fmla="*/ 7366004 w 8432800"/>
              <a:gd name="connsiteY135" fmla="*/ 0 h 4185286"/>
              <a:gd name="connsiteX136" fmla="*/ 8219436 w 8432800"/>
              <a:gd name="connsiteY136" fmla="*/ 0 h 4185286"/>
              <a:gd name="connsiteX137" fmla="*/ 8432800 w 8432800"/>
              <a:gd name="connsiteY137" fmla="*/ 213364 h 4185286"/>
              <a:gd name="connsiteX138" fmla="*/ 8432800 w 8432800"/>
              <a:gd name="connsiteY138" fmla="*/ 1066796 h 4185286"/>
              <a:gd name="connsiteX139" fmla="*/ 8219436 w 8432800"/>
              <a:gd name="connsiteY139" fmla="*/ 1280160 h 4185286"/>
              <a:gd name="connsiteX140" fmla="*/ 7366004 w 8432800"/>
              <a:gd name="connsiteY140" fmla="*/ 1280160 h 4185286"/>
              <a:gd name="connsiteX141" fmla="*/ 7152640 w 8432800"/>
              <a:gd name="connsiteY141" fmla="*/ 1066796 h 4185286"/>
              <a:gd name="connsiteX142" fmla="*/ 7152640 w 8432800"/>
              <a:gd name="connsiteY142" fmla="*/ 213364 h 4185286"/>
              <a:gd name="connsiteX143" fmla="*/ 7366004 w 8432800"/>
              <a:gd name="connsiteY143" fmla="*/ 0 h 4185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8432800" h="4185286">
                <a:moveTo>
                  <a:pt x="7366004" y="2905126"/>
                </a:moveTo>
                <a:lnTo>
                  <a:pt x="8219436" y="2905126"/>
                </a:lnTo>
                <a:cubicBezTo>
                  <a:pt x="8337274" y="2905126"/>
                  <a:pt x="8432800" y="3000652"/>
                  <a:pt x="8432800" y="3118490"/>
                </a:cubicBezTo>
                <a:lnTo>
                  <a:pt x="8432800" y="3971922"/>
                </a:lnTo>
                <a:cubicBezTo>
                  <a:pt x="8432800" y="4089760"/>
                  <a:pt x="8337274" y="4185286"/>
                  <a:pt x="8219436" y="4185286"/>
                </a:cubicBezTo>
                <a:lnTo>
                  <a:pt x="7366004" y="4185286"/>
                </a:lnTo>
                <a:cubicBezTo>
                  <a:pt x="7248166" y="4185286"/>
                  <a:pt x="7152640" y="4089760"/>
                  <a:pt x="7152640" y="3971922"/>
                </a:cubicBezTo>
                <a:lnTo>
                  <a:pt x="7152640" y="3118490"/>
                </a:lnTo>
                <a:cubicBezTo>
                  <a:pt x="7152640" y="3000652"/>
                  <a:pt x="7248166" y="2905126"/>
                  <a:pt x="7366004" y="2905126"/>
                </a:cubicBezTo>
                <a:close/>
                <a:moveTo>
                  <a:pt x="4504948" y="2905126"/>
                </a:moveTo>
                <a:lnTo>
                  <a:pt x="5358380" y="2905126"/>
                </a:lnTo>
                <a:cubicBezTo>
                  <a:pt x="5476218" y="2905126"/>
                  <a:pt x="5571744" y="3000652"/>
                  <a:pt x="5571744" y="3118490"/>
                </a:cubicBezTo>
                <a:lnTo>
                  <a:pt x="5571744" y="3971922"/>
                </a:lnTo>
                <a:cubicBezTo>
                  <a:pt x="5571744" y="4089760"/>
                  <a:pt x="5476218" y="4185286"/>
                  <a:pt x="5358380" y="4185286"/>
                </a:cubicBezTo>
                <a:lnTo>
                  <a:pt x="4504948" y="4185286"/>
                </a:lnTo>
                <a:cubicBezTo>
                  <a:pt x="4387110" y="4185286"/>
                  <a:pt x="4291584" y="4089760"/>
                  <a:pt x="4291584" y="3971922"/>
                </a:cubicBezTo>
                <a:lnTo>
                  <a:pt x="4291584" y="3118490"/>
                </a:lnTo>
                <a:cubicBezTo>
                  <a:pt x="4291584" y="3000652"/>
                  <a:pt x="4387110" y="2905126"/>
                  <a:pt x="4504948" y="2905126"/>
                </a:cubicBezTo>
                <a:close/>
                <a:moveTo>
                  <a:pt x="3074420" y="2905126"/>
                </a:moveTo>
                <a:lnTo>
                  <a:pt x="3927852" y="2905126"/>
                </a:lnTo>
                <a:cubicBezTo>
                  <a:pt x="4045690" y="2905126"/>
                  <a:pt x="4141216" y="3000652"/>
                  <a:pt x="4141216" y="3118490"/>
                </a:cubicBezTo>
                <a:lnTo>
                  <a:pt x="4141216" y="3971922"/>
                </a:lnTo>
                <a:cubicBezTo>
                  <a:pt x="4141216" y="4089760"/>
                  <a:pt x="4045690" y="4185286"/>
                  <a:pt x="3927852" y="4185286"/>
                </a:cubicBezTo>
                <a:lnTo>
                  <a:pt x="3074420" y="4185286"/>
                </a:lnTo>
                <a:cubicBezTo>
                  <a:pt x="2956582" y="4185286"/>
                  <a:pt x="2861056" y="4089760"/>
                  <a:pt x="2861056" y="3971922"/>
                </a:cubicBezTo>
                <a:lnTo>
                  <a:pt x="2861056" y="3118490"/>
                </a:lnTo>
                <a:cubicBezTo>
                  <a:pt x="2861056" y="3000652"/>
                  <a:pt x="2956582" y="2905126"/>
                  <a:pt x="3074420" y="2905126"/>
                </a:cubicBezTo>
                <a:close/>
                <a:moveTo>
                  <a:pt x="1643892" y="2905126"/>
                </a:moveTo>
                <a:lnTo>
                  <a:pt x="2497324" y="2905126"/>
                </a:lnTo>
                <a:cubicBezTo>
                  <a:pt x="2615162" y="2905126"/>
                  <a:pt x="2710688" y="3000652"/>
                  <a:pt x="2710688" y="3118490"/>
                </a:cubicBezTo>
                <a:lnTo>
                  <a:pt x="2710688" y="3971922"/>
                </a:lnTo>
                <a:cubicBezTo>
                  <a:pt x="2710688" y="4089760"/>
                  <a:pt x="2615162" y="4185286"/>
                  <a:pt x="2497324" y="4185286"/>
                </a:cubicBezTo>
                <a:lnTo>
                  <a:pt x="1643892" y="4185286"/>
                </a:lnTo>
                <a:cubicBezTo>
                  <a:pt x="1526054" y="4185286"/>
                  <a:pt x="1430528" y="4089760"/>
                  <a:pt x="1430528" y="3971922"/>
                </a:cubicBezTo>
                <a:lnTo>
                  <a:pt x="1430528" y="3118490"/>
                </a:lnTo>
                <a:cubicBezTo>
                  <a:pt x="1430528" y="3000652"/>
                  <a:pt x="1526054" y="2905126"/>
                  <a:pt x="1643892" y="2905126"/>
                </a:cubicBezTo>
                <a:close/>
                <a:moveTo>
                  <a:pt x="213365" y="2905126"/>
                </a:moveTo>
                <a:lnTo>
                  <a:pt x="1066796" y="2905126"/>
                </a:lnTo>
                <a:cubicBezTo>
                  <a:pt x="1184635" y="2905126"/>
                  <a:pt x="1280160" y="3000652"/>
                  <a:pt x="1280160" y="3118490"/>
                </a:cubicBezTo>
                <a:lnTo>
                  <a:pt x="1280160" y="3971922"/>
                </a:lnTo>
                <a:cubicBezTo>
                  <a:pt x="1280160" y="4089760"/>
                  <a:pt x="1184635" y="4185286"/>
                  <a:pt x="1066796" y="4185286"/>
                </a:cubicBezTo>
                <a:lnTo>
                  <a:pt x="213365" y="4185286"/>
                </a:lnTo>
                <a:cubicBezTo>
                  <a:pt x="95527" y="4185286"/>
                  <a:pt x="0" y="4089760"/>
                  <a:pt x="0" y="3971922"/>
                </a:cubicBezTo>
                <a:lnTo>
                  <a:pt x="0" y="3118490"/>
                </a:lnTo>
                <a:cubicBezTo>
                  <a:pt x="0" y="3000652"/>
                  <a:pt x="95527" y="2905126"/>
                  <a:pt x="213365" y="2905126"/>
                </a:cubicBezTo>
                <a:close/>
                <a:moveTo>
                  <a:pt x="7366004" y="1452563"/>
                </a:moveTo>
                <a:lnTo>
                  <a:pt x="8219436" y="1452563"/>
                </a:lnTo>
                <a:cubicBezTo>
                  <a:pt x="8337274" y="1452563"/>
                  <a:pt x="8432800" y="1548089"/>
                  <a:pt x="8432800" y="1665927"/>
                </a:cubicBezTo>
                <a:lnTo>
                  <a:pt x="8432800" y="2519359"/>
                </a:lnTo>
                <a:cubicBezTo>
                  <a:pt x="8432800" y="2637197"/>
                  <a:pt x="8337274" y="2732723"/>
                  <a:pt x="8219436" y="2732723"/>
                </a:cubicBezTo>
                <a:lnTo>
                  <a:pt x="7366004" y="2732723"/>
                </a:lnTo>
                <a:cubicBezTo>
                  <a:pt x="7248166" y="2732723"/>
                  <a:pt x="7152640" y="2637197"/>
                  <a:pt x="7152640" y="2519359"/>
                </a:cubicBezTo>
                <a:lnTo>
                  <a:pt x="7152640" y="1665927"/>
                </a:lnTo>
                <a:cubicBezTo>
                  <a:pt x="7152640" y="1548089"/>
                  <a:pt x="7248166" y="1452563"/>
                  <a:pt x="7366004" y="1452563"/>
                </a:cubicBezTo>
                <a:close/>
                <a:moveTo>
                  <a:pt x="5935476" y="1452563"/>
                </a:moveTo>
                <a:lnTo>
                  <a:pt x="6788908" y="1452563"/>
                </a:lnTo>
                <a:cubicBezTo>
                  <a:pt x="6906746" y="1452563"/>
                  <a:pt x="7002272" y="1548089"/>
                  <a:pt x="7002272" y="1665927"/>
                </a:cubicBezTo>
                <a:lnTo>
                  <a:pt x="7002272" y="2519359"/>
                </a:lnTo>
                <a:cubicBezTo>
                  <a:pt x="7002272" y="2637197"/>
                  <a:pt x="6906746" y="2732723"/>
                  <a:pt x="6788908" y="2732723"/>
                </a:cubicBezTo>
                <a:lnTo>
                  <a:pt x="5935476" y="2732723"/>
                </a:lnTo>
                <a:cubicBezTo>
                  <a:pt x="5817638" y="2732723"/>
                  <a:pt x="5722112" y="2637197"/>
                  <a:pt x="5722112" y="2519359"/>
                </a:cubicBezTo>
                <a:lnTo>
                  <a:pt x="5722112" y="1665927"/>
                </a:lnTo>
                <a:cubicBezTo>
                  <a:pt x="5722112" y="1548089"/>
                  <a:pt x="5817638" y="1452563"/>
                  <a:pt x="5935476" y="1452563"/>
                </a:cubicBezTo>
                <a:close/>
                <a:moveTo>
                  <a:pt x="4504948" y="1452563"/>
                </a:moveTo>
                <a:lnTo>
                  <a:pt x="5358380" y="1452563"/>
                </a:lnTo>
                <a:cubicBezTo>
                  <a:pt x="5476218" y="1452563"/>
                  <a:pt x="5571744" y="1548089"/>
                  <a:pt x="5571744" y="1665927"/>
                </a:cubicBezTo>
                <a:lnTo>
                  <a:pt x="5571744" y="2519359"/>
                </a:lnTo>
                <a:cubicBezTo>
                  <a:pt x="5571744" y="2637197"/>
                  <a:pt x="5476218" y="2732723"/>
                  <a:pt x="5358380" y="2732723"/>
                </a:cubicBezTo>
                <a:lnTo>
                  <a:pt x="4504948" y="2732723"/>
                </a:lnTo>
                <a:cubicBezTo>
                  <a:pt x="4387110" y="2732723"/>
                  <a:pt x="4291584" y="2637197"/>
                  <a:pt x="4291584" y="2519359"/>
                </a:cubicBezTo>
                <a:lnTo>
                  <a:pt x="4291584" y="1665927"/>
                </a:lnTo>
                <a:cubicBezTo>
                  <a:pt x="4291584" y="1548089"/>
                  <a:pt x="4387110" y="1452563"/>
                  <a:pt x="4504948" y="1452563"/>
                </a:cubicBezTo>
                <a:close/>
                <a:moveTo>
                  <a:pt x="3074420" y="1452563"/>
                </a:moveTo>
                <a:lnTo>
                  <a:pt x="3927852" y="1452563"/>
                </a:lnTo>
                <a:cubicBezTo>
                  <a:pt x="4045690" y="1452563"/>
                  <a:pt x="4141216" y="1548089"/>
                  <a:pt x="4141216" y="1665927"/>
                </a:cubicBezTo>
                <a:lnTo>
                  <a:pt x="4141216" y="2519359"/>
                </a:lnTo>
                <a:cubicBezTo>
                  <a:pt x="4141216" y="2637197"/>
                  <a:pt x="4045690" y="2732723"/>
                  <a:pt x="3927852" y="2732723"/>
                </a:cubicBezTo>
                <a:lnTo>
                  <a:pt x="3074420" y="2732723"/>
                </a:lnTo>
                <a:cubicBezTo>
                  <a:pt x="2956582" y="2732723"/>
                  <a:pt x="2861056" y="2637197"/>
                  <a:pt x="2861056" y="2519359"/>
                </a:cubicBezTo>
                <a:lnTo>
                  <a:pt x="2861056" y="1665927"/>
                </a:lnTo>
                <a:cubicBezTo>
                  <a:pt x="2861056" y="1548089"/>
                  <a:pt x="2956582" y="1452563"/>
                  <a:pt x="3074420" y="1452563"/>
                </a:cubicBezTo>
                <a:close/>
                <a:moveTo>
                  <a:pt x="213365" y="1452563"/>
                </a:moveTo>
                <a:lnTo>
                  <a:pt x="1066796" y="1452563"/>
                </a:lnTo>
                <a:cubicBezTo>
                  <a:pt x="1184635" y="1452563"/>
                  <a:pt x="1280160" y="1548089"/>
                  <a:pt x="1280160" y="1665927"/>
                </a:cubicBezTo>
                <a:lnTo>
                  <a:pt x="1280160" y="2519359"/>
                </a:lnTo>
                <a:cubicBezTo>
                  <a:pt x="1280160" y="2637197"/>
                  <a:pt x="1184635" y="2732723"/>
                  <a:pt x="1066796" y="2732723"/>
                </a:cubicBezTo>
                <a:lnTo>
                  <a:pt x="213365" y="2732723"/>
                </a:lnTo>
                <a:cubicBezTo>
                  <a:pt x="95527" y="2732723"/>
                  <a:pt x="0" y="2637197"/>
                  <a:pt x="0" y="2519359"/>
                </a:cubicBezTo>
                <a:lnTo>
                  <a:pt x="0" y="1665927"/>
                </a:lnTo>
                <a:cubicBezTo>
                  <a:pt x="0" y="1548089"/>
                  <a:pt x="95527" y="1452563"/>
                  <a:pt x="213365" y="1452563"/>
                </a:cubicBezTo>
                <a:close/>
                <a:moveTo>
                  <a:pt x="5935476" y="1"/>
                </a:moveTo>
                <a:lnTo>
                  <a:pt x="6788908" y="1"/>
                </a:lnTo>
                <a:cubicBezTo>
                  <a:pt x="6906746" y="1"/>
                  <a:pt x="7002272" y="95526"/>
                  <a:pt x="7002272" y="213364"/>
                </a:cubicBezTo>
                <a:lnTo>
                  <a:pt x="7002272" y="1066796"/>
                </a:lnTo>
                <a:cubicBezTo>
                  <a:pt x="7002272" y="1184634"/>
                  <a:pt x="6906746" y="1280160"/>
                  <a:pt x="6788908" y="1280160"/>
                </a:cubicBezTo>
                <a:lnTo>
                  <a:pt x="5935476" y="1280160"/>
                </a:lnTo>
                <a:cubicBezTo>
                  <a:pt x="5817638" y="1280160"/>
                  <a:pt x="5722112" y="1184634"/>
                  <a:pt x="5722112" y="1066796"/>
                </a:cubicBezTo>
                <a:lnTo>
                  <a:pt x="5722112" y="213364"/>
                </a:lnTo>
                <a:cubicBezTo>
                  <a:pt x="5722112" y="95526"/>
                  <a:pt x="5817638" y="1"/>
                  <a:pt x="5935476" y="1"/>
                </a:cubicBezTo>
                <a:close/>
                <a:moveTo>
                  <a:pt x="4504948" y="1"/>
                </a:moveTo>
                <a:lnTo>
                  <a:pt x="5358380" y="1"/>
                </a:lnTo>
                <a:cubicBezTo>
                  <a:pt x="5476218" y="1"/>
                  <a:pt x="5571744" y="95527"/>
                  <a:pt x="5571744" y="213364"/>
                </a:cubicBezTo>
                <a:lnTo>
                  <a:pt x="5571744" y="1066796"/>
                </a:lnTo>
                <a:cubicBezTo>
                  <a:pt x="5571744" y="1184634"/>
                  <a:pt x="5476218" y="1280160"/>
                  <a:pt x="5358380" y="1280160"/>
                </a:cubicBezTo>
                <a:lnTo>
                  <a:pt x="4504948" y="1280160"/>
                </a:lnTo>
                <a:cubicBezTo>
                  <a:pt x="4387110" y="1280160"/>
                  <a:pt x="4291584" y="1184634"/>
                  <a:pt x="4291584" y="1066796"/>
                </a:cubicBezTo>
                <a:lnTo>
                  <a:pt x="4291584" y="213364"/>
                </a:lnTo>
                <a:cubicBezTo>
                  <a:pt x="4291584" y="95527"/>
                  <a:pt x="4387110" y="1"/>
                  <a:pt x="4504948" y="1"/>
                </a:cubicBezTo>
                <a:close/>
                <a:moveTo>
                  <a:pt x="3074420" y="1"/>
                </a:moveTo>
                <a:lnTo>
                  <a:pt x="3927852" y="1"/>
                </a:lnTo>
                <a:cubicBezTo>
                  <a:pt x="4045690" y="1"/>
                  <a:pt x="4141216" y="95527"/>
                  <a:pt x="4141216" y="213365"/>
                </a:cubicBezTo>
                <a:lnTo>
                  <a:pt x="4141216" y="1066796"/>
                </a:lnTo>
                <a:cubicBezTo>
                  <a:pt x="4141216" y="1184634"/>
                  <a:pt x="4045690" y="1280160"/>
                  <a:pt x="3927852" y="1280160"/>
                </a:cubicBezTo>
                <a:lnTo>
                  <a:pt x="3074420" y="1280160"/>
                </a:lnTo>
                <a:cubicBezTo>
                  <a:pt x="2956582" y="1280160"/>
                  <a:pt x="2861056" y="1184634"/>
                  <a:pt x="2861056" y="1066796"/>
                </a:cubicBezTo>
                <a:lnTo>
                  <a:pt x="2861056" y="213365"/>
                </a:lnTo>
                <a:cubicBezTo>
                  <a:pt x="2861056" y="95527"/>
                  <a:pt x="2956582" y="1"/>
                  <a:pt x="3074420" y="1"/>
                </a:cubicBezTo>
                <a:close/>
                <a:moveTo>
                  <a:pt x="1643892" y="1"/>
                </a:moveTo>
                <a:lnTo>
                  <a:pt x="2497324" y="1"/>
                </a:lnTo>
                <a:cubicBezTo>
                  <a:pt x="2615162" y="1"/>
                  <a:pt x="2710688" y="95527"/>
                  <a:pt x="2710688" y="213365"/>
                </a:cubicBezTo>
                <a:lnTo>
                  <a:pt x="2710688" y="1066796"/>
                </a:lnTo>
                <a:cubicBezTo>
                  <a:pt x="2710688" y="1184634"/>
                  <a:pt x="2615162" y="1280160"/>
                  <a:pt x="2497324" y="1280160"/>
                </a:cubicBezTo>
                <a:lnTo>
                  <a:pt x="1643892" y="1280160"/>
                </a:lnTo>
                <a:cubicBezTo>
                  <a:pt x="1526054" y="1280160"/>
                  <a:pt x="1430528" y="1184634"/>
                  <a:pt x="1430528" y="1066796"/>
                </a:cubicBezTo>
                <a:lnTo>
                  <a:pt x="1430528" y="213365"/>
                </a:lnTo>
                <a:cubicBezTo>
                  <a:pt x="1430528" y="95527"/>
                  <a:pt x="1526054" y="1"/>
                  <a:pt x="1643892" y="1"/>
                </a:cubicBezTo>
                <a:close/>
                <a:moveTo>
                  <a:pt x="213365" y="1"/>
                </a:moveTo>
                <a:lnTo>
                  <a:pt x="1066796" y="1"/>
                </a:lnTo>
                <a:cubicBezTo>
                  <a:pt x="1184635" y="1"/>
                  <a:pt x="1280160" y="95527"/>
                  <a:pt x="1280160" y="213365"/>
                </a:cubicBezTo>
                <a:lnTo>
                  <a:pt x="1280160" y="1066796"/>
                </a:lnTo>
                <a:cubicBezTo>
                  <a:pt x="1280160" y="1184634"/>
                  <a:pt x="1184635" y="1280160"/>
                  <a:pt x="1066796" y="1280160"/>
                </a:cubicBezTo>
                <a:lnTo>
                  <a:pt x="213365" y="1280160"/>
                </a:lnTo>
                <a:cubicBezTo>
                  <a:pt x="95527" y="1280160"/>
                  <a:pt x="0" y="1184634"/>
                  <a:pt x="0" y="1066796"/>
                </a:cubicBezTo>
                <a:lnTo>
                  <a:pt x="0" y="213365"/>
                </a:lnTo>
                <a:cubicBezTo>
                  <a:pt x="0" y="95527"/>
                  <a:pt x="95527" y="1"/>
                  <a:pt x="213365" y="1"/>
                </a:cubicBezTo>
                <a:close/>
                <a:moveTo>
                  <a:pt x="7366004" y="0"/>
                </a:moveTo>
                <a:lnTo>
                  <a:pt x="8219436" y="0"/>
                </a:lnTo>
                <a:cubicBezTo>
                  <a:pt x="8337274" y="0"/>
                  <a:pt x="8432800" y="95526"/>
                  <a:pt x="8432800" y="213364"/>
                </a:cubicBezTo>
                <a:lnTo>
                  <a:pt x="8432800" y="1066796"/>
                </a:lnTo>
                <a:cubicBezTo>
                  <a:pt x="8432800" y="1184634"/>
                  <a:pt x="8337274" y="1280160"/>
                  <a:pt x="8219436" y="1280160"/>
                </a:cubicBezTo>
                <a:lnTo>
                  <a:pt x="7366004" y="1280160"/>
                </a:lnTo>
                <a:cubicBezTo>
                  <a:pt x="7248166" y="1280160"/>
                  <a:pt x="7152640" y="1184634"/>
                  <a:pt x="7152640" y="1066796"/>
                </a:cubicBezTo>
                <a:lnTo>
                  <a:pt x="7152640" y="213364"/>
                </a:lnTo>
                <a:cubicBezTo>
                  <a:pt x="7152640" y="95526"/>
                  <a:pt x="7248166" y="0"/>
                  <a:pt x="7366004" y="0"/>
                </a:cubicBezTo>
                <a:close/>
              </a:path>
            </a:pathLst>
          </a:custGeom>
          <a:solidFill>
            <a:srgbClr val="EAF7F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lvl1pPr>
              <a:defRPr lang="zh-CN" altLang="en-US" sz="1800">
                <a:solidFill>
                  <a:prstClr val="black"/>
                </a:solidFill>
              </a:defRPr>
            </a:lvl1pPr>
          </a:lstStyle>
          <a:p>
            <a:pPr marL="0" lvl="0" defTabSz="914377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3134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1849120" y="2469986"/>
            <a:ext cx="6502400" cy="2843693"/>
          </a:xfrm>
          <a:custGeom>
            <a:avLst/>
            <a:gdLst>
              <a:gd name="connsiteX0" fmla="*/ 1275675 w 6502400"/>
              <a:gd name="connsiteY0" fmla="*/ 2338738 h 2843693"/>
              <a:gd name="connsiteX1" fmla="*/ 6502400 w 6502400"/>
              <a:gd name="connsiteY1" fmla="*/ 2338738 h 2843693"/>
              <a:gd name="connsiteX2" fmla="*/ 6502400 w 6502400"/>
              <a:gd name="connsiteY2" fmla="*/ 2843693 h 2843693"/>
              <a:gd name="connsiteX3" fmla="*/ 1275675 w 6502400"/>
              <a:gd name="connsiteY3" fmla="*/ 2843693 h 2843693"/>
              <a:gd name="connsiteX4" fmla="*/ 460661 w 6502400"/>
              <a:gd name="connsiteY4" fmla="*/ 1754054 h 2843693"/>
              <a:gd name="connsiteX5" fmla="*/ 5687386 w 6502400"/>
              <a:gd name="connsiteY5" fmla="*/ 1754054 h 2843693"/>
              <a:gd name="connsiteX6" fmla="*/ 5687386 w 6502400"/>
              <a:gd name="connsiteY6" fmla="*/ 2259009 h 2843693"/>
              <a:gd name="connsiteX7" fmla="*/ 460661 w 6502400"/>
              <a:gd name="connsiteY7" fmla="*/ 2259009 h 2843693"/>
              <a:gd name="connsiteX8" fmla="*/ 0 w 6502400"/>
              <a:gd name="connsiteY8" fmla="*/ 1169369 h 2843693"/>
              <a:gd name="connsiteX9" fmla="*/ 5226725 w 6502400"/>
              <a:gd name="connsiteY9" fmla="*/ 1169369 h 2843693"/>
              <a:gd name="connsiteX10" fmla="*/ 5226725 w 6502400"/>
              <a:gd name="connsiteY10" fmla="*/ 1674324 h 2843693"/>
              <a:gd name="connsiteX11" fmla="*/ 0 w 6502400"/>
              <a:gd name="connsiteY11" fmla="*/ 1674324 h 2843693"/>
              <a:gd name="connsiteX12" fmla="*/ 1275675 w 6502400"/>
              <a:gd name="connsiteY12" fmla="*/ 584685 h 2843693"/>
              <a:gd name="connsiteX13" fmla="*/ 6502400 w 6502400"/>
              <a:gd name="connsiteY13" fmla="*/ 584685 h 2843693"/>
              <a:gd name="connsiteX14" fmla="*/ 6502400 w 6502400"/>
              <a:gd name="connsiteY14" fmla="*/ 1089640 h 2843693"/>
              <a:gd name="connsiteX15" fmla="*/ 1275675 w 6502400"/>
              <a:gd name="connsiteY15" fmla="*/ 1089640 h 2843693"/>
              <a:gd name="connsiteX16" fmla="*/ 1018769 w 6502400"/>
              <a:gd name="connsiteY16" fmla="*/ 0 h 2843693"/>
              <a:gd name="connsiteX17" fmla="*/ 6245493 w 6502400"/>
              <a:gd name="connsiteY17" fmla="*/ 0 h 2843693"/>
              <a:gd name="connsiteX18" fmla="*/ 6245493 w 6502400"/>
              <a:gd name="connsiteY18" fmla="*/ 504955 h 2843693"/>
              <a:gd name="connsiteX19" fmla="*/ 1018769 w 6502400"/>
              <a:gd name="connsiteY19" fmla="*/ 504955 h 2843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502400" h="2843693">
                <a:moveTo>
                  <a:pt x="1275675" y="2338738"/>
                </a:moveTo>
                <a:lnTo>
                  <a:pt x="6502400" y="2338738"/>
                </a:lnTo>
                <a:lnTo>
                  <a:pt x="6502400" y="2843693"/>
                </a:lnTo>
                <a:lnTo>
                  <a:pt x="1275675" y="2843693"/>
                </a:lnTo>
                <a:close/>
                <a:moveTo>
                  <a:pt x="460661" y="1754054"/>
                </a:moveTo>
                <a:lnTo>
                  <a:pt x="5687386" y="1754054"/>
                </a:lnTo>
                <a:lnTo>
                  <a:pt x="5687386" y="2259009"/>
                </a:lnTo>
                <a:lnTo>
                  <a:pt x="460661" y="2259009"/>
                </a:lnTo>
                <a:close/>
                <a:moveTo>
                  <a:pt x="0" y="1169369"/>
                </a:moveTo>
                <a:lnTo>
                  <a:pt x="5226725" y="1169369"/>
                </a:lnTo>
                <a:lnTo>
                  <a:pt x="5226725" y="1674324"/>
                </a:lnTo>
                <a:lnTo>
                  <a:pt x="0" y="1674324"/>
                </a:lnTo>
                <a:close/>
                <a:moveTo>
                  <a:pt x="1275675" y="584685"/>
                </a:moveTo>
                <a:lnTo>
                  <a:pt x="6502400" y="584685"/>
                </a:lnTo>
                <a:lnTo>
                  <a:pt x="6502400" y="1089640"/>
                </a:lnTo>
                <a:lnTo>
                  <a:pt x="1275675" y="1089640"/>
                </a:lnTo>
                <a:close/>
                <a:moveTo>
                  <a:pt x="1018769" y="0"/>
                </a:moveTo>
                <a:lnTo>
                  <a:pt x="6245493" y="0"/>
                </a:lnTo>
                <a:lnTo>
                  <a:pt x="6245493" y="504955"/>
                </a:lnTo>
                <a:lnTo>
                  <a:pt x="1018769" y="504955"/>
                </a:lnTo>
                <a:close/>
              </a:path>
            </a:pathLst>
          </a:custGeom>
          <a:solidFill>
            <a:srgbClr val="EAF7F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lvl1pPr>
              <a:defRPr lang="zh-CN" altLang="en-US" sz="1800">
                <a:solidFill>
                  <a:prstClr val="black"/>
                </a:solidFill>
              </a:defRPr>
            </a:lvl1pPr>
          </a:lstStyle>
          <a:p>
            <a:pPr marL="0" lvl="0" defTabSz="914377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93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B34850B-3CA3-437B-8415-70D1DACB7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BC46D08-C9C0-4F55-94F6-5CF3E4F240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F0D655E-5A94-467A-A78B-83C7341932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ED0AC-7099-4BCC-902A-8081A16814A5}" type="datetimeFigureOut">
              <a:rPr lang="zh-CN" altLang="en-US" smtClean="0"/>
              <a:t>2021/11/6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8D3C2C5-CE53-4C4D-B7E1-5CC01B791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61F2D4C-7CB4-428F-9A1C-F41F163A3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07EA0-2C1B-4F0F-9246-CD7B142F11E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6291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63E1654-68AB-49E9-AEB3-95F79445A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F99EF03-5B2D-4EAD-B54E-C607A6FF88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1BA88F0-260D-40C6-B54A-7312F671B0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ED0AC-7099-4BCC-902A-8081A16814A5}" type="datetimeFigureOut">
              <a:rPr lang="zh-CN" altLang="en-US" smtClean="0"/>
              <a:t>2021/11/6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0B17646-BDF8-4037-ACEC-1F9A889E8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7D1E5E9-3B26-44E0-938A-A4B9ED0F4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07EA0-2C1B-4F0F-9246-CD7B142F11E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5164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9A087B3-1134-4F85-9269-BCE3A7099A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4D7A5F4-344B-4299-9911-C69B0A67F3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ACA0E00-2533-4B0D-996A-561D6E559C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52B4957-C9B1-41E9-9C25-44855039FE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ED0AC-7099-4BCC-902A-8081A16814A5}" type="datetimeFigureOut">
              <a:rPr lang="zh-CN" altLang="en-US" smtClean="0"/>
              <a:t>2021/11/6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DBD87F7-386A-442D-89D1-C0F41D9ED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C88AA0D-978A-4ACB-82C1-1C68AE21A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07EA0-2C1B-4F0F-9246-CD7B142F11E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9386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BEF2FEA-E457-478B-9EA5-30F63892EB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95C4557-5D1C-4898-96E1-95F569B9DE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B29C638-5CB7-4CA5-A2FF-645AC5F45B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459F084C-076D-419D-9FC6-84570BBC2D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4DF61438-7536-48D4-92E9-9A10189162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54E33A25-9C25-4F11-B4A7-EEFD13CF45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ED0AC-7099-4BCC-902A-8081A16814A5}" type="datetimeFigureOut">
              <a:rPr lang="zh-CN" altLang="en-US" smtClean="0"/>
              <a:t>2021/11/6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C01DBB23-72CF-4940-B2F0-419D9D04C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173CAC9F-CE02-4793-A654-6C707D6D9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07EA0-2C1B-4F0F-9246-CD7B142F11E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1728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D5D6C3F-A933-43C4-A659-3D6222E892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95DA778-25E0-46DE-8FDF-3A04767C08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ED0AC-7099-4BCC-902A-8081A16814A5}" type="datetimeFigureOut">
              <a:rPr lang="zh-CN" altLang="en-US" smtClean="0"/>
              <a:t>2021/11/6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8F4154C-7F2B-4364-A2FE-200CDD7ED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E3B57CF-81CD-4F11-973C-552FAD509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07EA0-2C1B-4F0F-9246-CD7B142F11E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2129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F21B2759-0DBC-4226-B952-F008B0666C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ED0AC-7099-4BCC-902A-8081A16814A5}" type="datetimeFigureOut">
              <a:rPr lang="zh-CN" altLang="en-US" smtClean="0"/>
              <a:t>2021/11/6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209CB97A-DDE4-437C-9227-A2B9B3D18A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7A64AF3-1D3C-4EDA-A61F-B1EA0E209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07EA0-2C1B-4F0F-9246-CD7B142F11E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0037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9266FED-DC04-4ECB-8359-9F0839176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ED0AC-7099-4BCC-902A-8081A16814A5}" type="datetimeFigureOut">
              <a:rPr lang="zh-CN" altLang="en-US" smtClean="0"/>
              <a:t>2021/11/6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B0CA3BB-8C67-44EC-9922-512DBBE8EC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BF06D0B-9581-4A92-9D39-99708023C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07EA0-2C1B-4F0F-9246-CD7B142F11EE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1FAE3CE0-D4B0-4C7B-A3A0-4E570F63CC0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890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E60EE74-CBE0-4A8D-B79B-24DBFDF748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56BCCD36-C7D4-4AFF-B314-563E459207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0EF3325-DC66-4638-8275-D81BB6ABD1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C912CD3-9FDB-4590-8BCB-A31287EEAB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ED0AC-7099-4BCC-902A-8081A16814A5}" type="datetimeFigureOut">
              <a:rPr lang="zh-CN" altLang="en-US" smtClean="0"/>
              <a:t>2021/11/6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1305A89-88BD-4979-9250-1991894F1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A905907-AC0C-4FAF-A6A3-77833B24B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07EA0-2C1B-4F0F-9246-CD7B142F11E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7456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F2211B7D-95A8-4D70-A0AF-BC1BDA6C4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D998687-9C27-4463-AF42-A3A83601AB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E099819-0880-4750-A938-2F687EB92E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5ED0AC-7099-4BCC-902A-8081A16814A5}" type="datetimeFigureOut">
              <a:rPr lang="zh-CN" altLang="en-US" smtClean="0"/>
              <a:t>2021/11/6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EEF3AA8-7F52-4C13-A62B-0EAA61CB9D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10BEE32-D560-4CBF-9CE7-8D31E2467D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407EA0-2C1B-4F0F-9246-CD7B142F11EE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33898E29-73F8-4C07-B776-6DC4D932CF2B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28545"/>
            <a:ext cx="938398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cap="none" spc="0">
                <a:ln w="0"/>
                <a:solidFill>
                  <a:srgbClr val="FCBACD"/>
                </a:solidFill>
                <a:effectLst/>
                <a:latin typeface="UTM Cookies" panose="02040603050506020204" pitchFamily="18" charset="0"/>
              </a:rPr>
              <a:t>KTUTS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11089203" y="6356350"/>
            <a:ext cx="938398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cap="none" spc="0">
                <a:ln w="0"/>
                <a:solidFill>
                  <a:srgbClr val="FCBACD"/>
                </a:solidFill>
                <a:effectLst/>
                <a:latin typeface="UTM Cookies" panose="02040603050506020204" pitchFamily="18" charset="0"/>
              </a:rPr>
              <a:t>KTUTS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67200" y="28545"/>
            <a:ext cx="1485900" cy="1188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075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1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6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26.png"/><Relationship Id="rId9" Type="http://schemas.microsoft.com/office/2007/relationships/diagramDrawing" Target="../diagrams/drawing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17.pn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26.png"/><Relationship Id="rId9" Type="http://schemas.microsoft.com/office/2007/relationships/diagramDrawing" Target="../diagrams/drawing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1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audio" Target="../media/audio1.wav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audio" Target="../media/audio1.wav"/><Relationship Id="rId4" Type="http://schemas.openxmlformats.org/officeDocument/2006/relationships/image" Target="../media/image11.emf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audio" Target="../media/audio1.wav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audio" Target="../media/audio1.wav"/><Relationship Id="rId4" Type="http://schemas.openxmlformats.org/officeDocument/2006/relationships/image" Target="../media/image11.emf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audio" Target="../media/audio1.wav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audio" Target="../media/audio1.wav"/><Relationship Id="rId4" Type="http://schemas.openxmlformats.org/officeDocument/2006/relationships/image" Target="../media/image11.emf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A68976D6-880A-4660-A3FE-509ACB7E69A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03B5CD2-F081-40C1-9AE4-F127AB340E5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FD5B381E-BBB6-4F89-8FB8-4F69370DDE4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865962"/>
            <a:ext cx="12192000" cy="992038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D56F045C-761F-4A61-B46A-A10CAE12374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0284" y="2987376"/>
            <a:ext cx="7013275" cy="2406771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7B6E3EB4-9010-4493-B64C-E347F683AEE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088"/>
            <a:ext cx="12192000" cy="3429000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6C40DC7B-F161-4BC2-AAB4-EE4071F4C075}"/>
              </a:ext>
            </a:extLst>
          </p:cNvPr>
          <p:cNvSpPr txBox="1"/>
          <p:nvPr/>
        </p:nvSpPr>
        <p:spPr>
          <a:xfrm>
            <a:off x="4000984" y="3572151"/>
            <a:ext cx="4031873" cy="1015663"/>
          </a:xfrm>
          <a:prstGeom prst="rect">
            <a:avLst/>
          </a:prstGeom>
          <a:noFill/>
        </p:spPr>
        <p:txBody>
          <a:bodyPr wrap="none" rtlCol="0">
            <a:prstTxWarp prst="textChevron">
              <a:avLst/>
            </a:prstTxWarp>
            <a:spAutoFit/>
          </a:bodyPr>
          <a:lstStyle/>
          <a:p>
            <a:r>
              <a:rPr lang="en-US" altLang="zh-CN" sz="3440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UTM Cookies" panose="02040603050506020204" pitchFamily="18" charset="0"/>
                <a:ea typeface="造字工房朗倩（非商用）粗体" pitchFamily="50" charset="-122"/>
              </a:rPr>
              <a:t>ÔN TẬP (Tiết 4)</a:t>
            </a:r>
            <a:endParaRPr lang="zh-CN" altLang="en-US" sz="34400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UTM Cookies" panose="02040603050506020204" pitchFamily="18" charset="0"/>
              <a:ea typeface="造字工房朗倩（非商用）粗体" pitchFamily="50" charset="-122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4CBB867C-F1FA-420D-8119-78DB8C043B0D}"/>
              </a:ext>
            </a:extLst>
          </p:cNvPr>
          <p:cNvGrpSpPr/>
          <p:nvPr/>
        </p:nvGrpSpPr>
        <p:grpSpPr>
          <a:xfrm>
            <a:off x="2982280" y="2606911"/>
            <a:ext cx="6069282" cy="4208114"/>
            <a:chOff x="3394404" y="2694080"/>
            <a:chExt cx="6069282" cy="4208114"/>
          </a:xfrm>
        </p:grpSpPr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50DB9277-9EBB-4CB0-AD91-A9EAA22141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348920" y="5344029"/>
              <a:ext cx="1778456" cy="1558165"/>
            </a:xfrm>
            <a:prstGeom prst="rect">
              <a:avLst/>
            </a:prstGeom>
          </p:spPr>
        </p:pic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0EDDF379-F73B-456A-9DD2-6BBE97444850}"/>
                </a:ext>
              </a:extLst>
            </p:cNvPr>
            <p:cNvSpPr txBox="1"/>
            <p:nvPr/>
          </p:nvSpPr>
          <p:spPr>
            <a:xfrm>
              <a:off x="3394404" y="2694080"/>
              <a:ext cx="606928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3200" b="1">
                  <a:ln w="15875">
                    <a:solidFill>
                      <a:schemeClr val="bg1"/>
                    </a:solidFill>
                  </a:ln>
                  <a:gradFill>
                    <a:gsLst>
                      <a:gs pos="0">
                        <a:srgbClr val="FF4776"/>
                      </a:gs>
                      <a:gs pos="100000">
                        <a:srgbClr val="FF5884"/>
                      </a:gs>
                    </a:gsLst>
                    <a:lin ang="5400000" scaled="1"/>
                  </a:gradFill>
                  <a:effectLst>
                    <a:glow rad="330200">
                      <a:schemeClr val="bg1"/>
                    </a:glow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UVN Minh Map" panose="00000400000000000000" pitchFamily="2" charset="0"/>
                  <a:ea typeface="造字工房朗倩（非商用）粗体" pitchFamily="50" charset="-122"/>
                </a:rPr>
                <a:t>TIẾNG VIỆT</a:t>
              </a:r>
              <a:endParaRPr lang="zh-CN" altLang="en-US" sz="3200" b="1" dirty="0">
                <a:ln w="15875">
                  <a:solidFill>
                    <a:schemeClr val="bg1"/>
                  </a:solidFill>
                </a:ln>
                <a:gradFill>
                  <a:gsLst>
                    <a:gs pos="0">
                      <a:srgbClr val="FF4776"/>
                    </a:gs>
                    <a:gs pos="100000">
                      <a:srgbClr val="FF5884"/>
                    </a:gs>
                  </a:gsLst>
                  <a:lin ang="5400000" scaled="1"/>
                </a:gradFill>
                <a:effectLst>
                  <a:glow rad="330200">
                    <a:schemeClr val="bg1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UVN Minh Map" panose="00000400000000000000" pitchFamily="2" charset="0"/>
                <a:ea typeface="造字工房朗倩（非商用）粗体" pitchFamily="50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04191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14:vortex dir="r"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5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11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1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" presetID="2" presetClass="entr" presetSubtype="4" fill="hold" nodeType="afterEffect" p14:presetBounceEnd="5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1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1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9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21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3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5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7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9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21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3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5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7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2000" y="0"/>
            <a:ext cx="4068000" cy="6858000"/>
          </a:xfrm>
          <a:prstGeom prst="rect">
            <a:avLst/>
          </a:prstGeom>
          <a:solidFill>
            <a:srgbClr val="FCAAC1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056000" y="0"/>
            <a:ext cx="4068000" cy="6858000"/>
          </a:xfrm>
          <a:prstGeom prst="rect">
            <a:avLst/>
          </a:prstGeom>
          <a:solidFill>
            <a:srgbClr val="92D050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124000" y="0"/>
            <a:ext cx="4068000" cy="6858000"/>
          </a:xfrm>
          <a:prstGeom prst="rect">
            <a:avLst/>
          </a:prstGeom>
          <a:solidFill>
            <a:srgbClr val="FFC000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80932" y="1969616"/>
            <a:ext cx="11218136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spc="600">
                <a:ln w="0"/>
                <a:solidFill>
                  <a:srgbClr val="544DB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ĐUỔI HÌNH BẮT CHỮ</a:t>
            </a:r>
            <a:endParaRPr lang="en-US" sz="8800" b="0" cap="none" spc="600">
              <a:ln w="0"/>
              <a:solidFill>
                <a:srgbClr val="544DB3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UTM Cookies" panose="02040603050506020204" pitchFamily="18" charset="0"/>
            </a:endParaRPr>
          </a:p>
        </p:txBody>
      </p:sp>
      <p:pic>
        <p:nvPicPr>
          <p:cNvPr id="7" name="图片 4">
            <a:extLst>
              <a:ext uri="{FF2B5EF4-FFF2-40B4-BE49-F238E27FC236}">
                <a16:creationId xmlns:a16="http://schemas.microsoft.com/office/drawing/2014/main" id="{43E85A08-2A9C-4A17-89E7-3FE6A455F57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025887" y="3697496"/>
            <a:ext cx="4406840" cy="3844180"/>
          </a:xfrm>
          <a:prstGeom prst="rect">
            <a:avLst/>
          </a:prstGeom>
        </p:spPr>
      </p:pic>
      <p:pic>
        <p:nvPicPr>
          <p:cNvPr id="8" name="图片 1">
            <a:extLst>
              <a:ext uri="{FF2B5EF4-FFF2-40B4-BE49-F238E27FC236}">
                <a16:creationId xmlns:a16="http://schemas.microsoft.com/office/drawing/2014/main" id="{FCD7E0DA-6ECA-4BB2-8498-E339BF1D2C9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73103" y="4821266"/>
            <a:ext cx="3027342" cy="2286328"/>
          </a:xfrm>
          <a:prstGeom prst="rect">
            <a:avLst/>
          </a:prstGeom>
        </p:spPr>
      </p:pic>
      <p:pic>
        <p:nvPicPr>
          <p:cNvPr id="9" name="图片 4">
            <a:extLst>
              <a:ext uri="{FF2B5EF4-FFF2-40B4-BE49-F238E27FC236}">
                <a16:creationId xmlns:a16="http://schemas.microsoft.com/office/drawing/2014/main" id="{A077FB33-933C-4B05-A761-A754A3D183A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62764" y="-19079"/>
            <a:ext cx="2786436" cy="2060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5728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ageCurlDouble"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fill="hold" nodeType="withEffect" p14:presetBounceEnd="5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19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20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8" fill="hold" nodeType="withEffect" p14:presetBounceEnd="58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23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24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2" fill="hold" nodeType="withEffect" p14:presetBounceEnd="5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27" dur="1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28" dur="1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0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5" grpId="0" animBg="1"/>
          <p:bldP spid="6" grpId="0" animBg="1"/>
          <p:bldP spid="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8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0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5" grpId="0" animBg="1"/>
          <p:bldP spid="6" grpId="0" animBg="1"/>
          <p:bldP spid="3" grpId="0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12000" y="0"/>
            <a:ext cx="4068000" cy="6858000"/>
          </a:xfrm>
          <a:prstGeom prst="rect">
            <a:avLst/>
          </a:prstGeom>
          <a:solidFill>
            <a:srgbClr val="FCAAC1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056000" y="0"/>
            <a:ext cx="4068000" cy="6858000"/>
          </a:xfrm>
          <a:prstGeom prst="rect">
            <a:avLst/>
          </a:prstGeom>
          <a:solidFill>
            <a:srgbClr val="92D050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124000" y="0"/>
            <a:ext cx="4068000" cy="6858000"/>
          </a:xfrm>
          <a:prstGeom prst="rect">
            <a:avLst/>
          </a:prstGeom>
          <a:solidFill>
            <a:srgbClr val="FFC000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423391" y="26879"/>
            <a:ext cx="9712915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 thành ngữ đã học gắn với chủ điểm</a:t>
            </a:r>
          </a:p>
          <a:p>
            <a:pPr algn="ctr"/>
            <a:r>
              <a:rPr lang="en-US" sz="4000" b="1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Thương người như thể thương thân</a:t>
            </a:r>
            <a:endParaRPr lang="en-US" sz="4800" b="1" cap="none" spc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513" y="1417785"/>
            <a:ext cx="6334974" cy="356300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6500" y="1600207"/>
            <a:ext cx="5469000" cy="307595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077937" y="4522792"/>
            <a:ext cx="192392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Môi hở</a:t>
            </a:r>
            <a:endParaRPr lang="en-US" sz="4400" b="1" cap="none" spc="0">
              <a:ln w="0"/>
              <a:solidFill>
                <a:schemeClr val="accent5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848180" y="4522791"/>
            <a:ext cx="252184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răng lạnh</a:t>
            </a:r>
            <a:endParaRPr lang="en-US" sz="4400" b="1" cap="none" spc="0">
              <a:ln w="0"/>
              <a:solidFill>
                <a:schemeClr val="accent5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588287" y="2507501"/>
            <a:ext cx="785022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>
                <a:ln w="0"/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Môi hở răng lạnh</a:t>
            </a:r>
            <a:endParaRPr lang="en-US" sz="8000" b="1" cap="none" spc="0">
              <a:ln w="0"/>
              <a:solidFill>
                <a:schemeClr val="bg1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71283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5" grpId="0" animBg="1"/>
      <p:bldP spid="16" grpId="0" animBg="1"/>
      <p:bldP spid="18" grpId="0"/>
      <p:bldP spid="21" grpId="0"/>
      <p:bldP spid="21" grpId="1"/>
      <p:bldP spid="22" grpId="0"/>
      <p:bldP spid="22" grpId="1"/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12000" y="0"/>
            <a:ext cx="4068000" cy="6858000"/>
          </a:xfrm>
          <a:prstGeom prst="rect">
            <a:avLst/>
          </a:prstGeom>
          <a:solidFill>
            <a:srgbClr val="FCAAC1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056000" y="0"/>
            <a:ext cx="4068000" cy="6858000"/>
          </a:xfrm>
          <a:prstGeom prst="rect">
            <a:avLst/>
          </a:prstGeom>
          <a:solidFill>
            <a:srgbClr val="92D050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124000" y="0"/>
            <a:ext cx="4068000" cy="6858000"/>
          </a:xfrm>
          <a:prstGeom prst="rect">
            <a:avLst/>
          </a:prstGeom>
          <a:solidFill>
            <a:srgbClr val="FFC000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660635" y="26879"/>
            <a:ext cx="9238426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 thành ngữ đã học gắn với chủ điểm</a:t>
            </a:r>
          </a:p>
          <a:p>
            <a:pPr algn="ctr"/>
            <a:r>
              <a:rPr lang="en-US" sz="4000" b="1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Măng mọc thẳng</a:t>
            </a:r>
            <a:endParaRPr lang="en-US" sz="4800" b="1" cap="none" spc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505"/>
          <a:stretch/>
        </p:blipFill>
        <p:spPr>
          <a:xfrm>
            <a:off x="4200942" y="1592845"/>
            <a:ext cx="3031056" cy="3831418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161458" y="5058092"/>
            <a:ext cx="175400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endParaRPr lang="en-US" sz="4400" b="1" cap="none" spc="0">
              <a:ln w="0"/>
              <a:solidFill>
                <a:schemeClr val="accent5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480699" y="5239375"/>
            <a:ext cx="121860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ruột</a:t>
            </a:r>
            <a:endParaRPr lang="en-US" sz="4400" b="1" cap="none" spc="0">
              <a:ln w="0"/>
              <a:solidFill>
                <a:schemeClr val="accent5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452245" y="2365308"/>
            <a:ext cx="965520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>
                <a:ln w="0"/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Thẳng như ruột ngựa</a:t>
            </a:r>
            <a:endParaRPr lang="en-US" sz="8000" b="1" cap="none" spc="0">
              <a:ln w="0"/>
              <a:solidFill>
                <a:schemeClr val="bg1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91057" y="2690323"/>
            <a:ext cx="3420000" cy="266700"/>
            <a:chOff x="1077937" y="1828800"/>
            <a:chExt cx="5400000" cy="266700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1077937" y="1981200"/>
              <a:ext cx="5400000" cy="0"/>
            </a:xfrm>
            <a:prstGeom prst="line">
              <a:avLst/>
            </a:prstGeom>
            <a:ln w="762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1077937" y="1828800"/>
              <a:ext cx="0" cy="259080"/>
            </a:xfrm>
            <a:prstGeom prst="line">
              <a:avLst/>
            </a:prstGeom>
            <a:ln w="762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6477937" y="1836420"/>
              <a:ext cx="0" cy="259080"/>
            </a:xfrm>
            <a:prstGeom prst="line">
              <a:avLst/>
            </a:prstGeom>
            <a:ln w="762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49"/>
          <a:stretch/>
        </p:blipFill>
        <p:spPr>
          <a:xfrm>
            <a:off x="8162205" y="1415251"/>
            <a:ext cx="4131610" cy="4168106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9173164" y="5239375"/>
            <a:ext cx="140134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ngựa</a:t>
            </a:r>
            <a:endParaRPr lang="en-US" sz="4400" b="1" cap="none" spc="0">
              <a:ln w="0"/>
              <a:solidFill>
                <a:schemeClr val="accent5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97276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5" grpId="0" animBg="1"/>
      <p:bldP spid="16" grpId="0" animBg="1"/>
      <p:bldP spid="18" grpId="0"/>
      <p:bldP spid="21" grpId="0"/>
      <p:bldP spid="21" grpId="1"/>
      <p:bldP spid="22" grpId="0"/>
      <p:bldP spid="22" grpId="1"/>
      <p:bldP spid="23" grpId="0"/>
      <p:bldP spid="25" grpId="0"/>
      <p:bldP spid="25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12000" y="0"/>
            <a:ext cx="4068000" cy="6858000"/>
          </a:xfrm>
          <a:prstGeom prst="rect">
            <a:avLst/>
          </a:prstGeom>
          <a:solidFill>
            <a:srgbClr val="FCAAC1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056000" y="0"/>
            <a:ext cx="4068000" cy="6858000"/>
          </a:xfrm>
          <a:prstGeom prst="rect">
            <a:avLst/>
          </a:prstGeom>
          <a:solidFill>
            <a:srgbClr val="92D050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124000" y="0"/>
            <a:ext cx="4068000" cy="6858000"/>
          </a:xfrm>
          <a:prstGeom prst="rect">
            <a:avLst/>
          </a:prstGeom>
          <a:solidFill>
            <a:srgbClr val="FFC000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814524" y="26879"/>
            <a:ext cx="8930651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 thành ngữ đã học gắn với chủ điểm</a:t>
            </a:r>
          </a:p>
          <a:p>
            <a:pPr algn="ctr"/>
            <a:r>
              <a:rPr lang="en-US" sz="4000" b="1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Trên đôi cánh ước mơ</a:t>
            </a:r>
            <a:endParaRPr lang="en-US" sz="4800" b="1" cap="none" spc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2254" y="1814338"/>
            <a:ext cx="3388432" cy="3388432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444387" y="5058092"/>
            <a:ext cx="118814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endParaRPr lang="en-US" sz="4400" b="1" cap="none" spc="0">
              <a:ln w="0"/>
              <a:solidFill>
                <a:schemeClr val="accent5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47222" y="5239375"/>
            <a:ext cx="108555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endParaRPr lang="en-US" sz="4400" b="1" cap="none" spc="0">
              <a:ln w="0"/>
              <a:solidFill>
                <a:schemeClr val="accent5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998067" y="2365308"/>
            <a:ext cx="856356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>
                <a:ln w="0"/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Cầu được ước thấy</a:t>
            </a:r>
            <a:endParaRPr lang="en-US" sz="8000" b="1" cap="none" spc="0">
              <a:ln w="0"/>
              <a:solidFill>
                <a:schemeClr val="bg1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9248507" y="5239375"/>
            <a:ext cx="125066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endParaRPr lang="en-US" sz="4400" b="1" cap="none" spc="0">
              <a:ln w="0"/>
              <a:solidFill>
                <a:schemeClr val="accent5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277"/>
          <a:stretch/>
        </p:blipFill>
        <p:spPr>
          <a:xfrm>
            <a:off x="-272088" y="1168046"/>
            <a:ext cx="5041402" cy="391830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6738" y="1415251"/>
            <a:ext cx="4027498" cy="4027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1220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0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5" grpId="0" animBg="1"/>
      <p:bldP spid="16" grpId="0" animBg="1"/>
      <p:bldP spid="18" grpId="0"/>
      <p:bldP spid="21" grpId="0"/>
      <p:bldP spid="21" grpId="1"/>
      <p:bldP spid="22" grpId="0"/>
      <p:bldP spid="22" grpId="1"/>
      <p:bldP spid="23" grpId="0"/>
      <p:bldP spid="25" grpId="0"/>
      <p:bldP spid="25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12000" y="0"/>
            <a:ext cx="4068000" cy="6858000"/>
          </a:xfrm>
          <a:prstGeom prst="rect">
            <a:avLst/>
          </a:prstGeom>
          <a:solidFill>
            <a:srgbClr val="FCAAC1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056000" y="0"/>
            <a:ext cx="4068000" cy="6858000"/>
          </a:xfrm>
          <a:prstGeom prst="rect">
            <a:avLst/>
          </a:prstGeom>
          <a:solidFill>
            <a:srgbClr val="92D050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124000" y="0"/>
            <a:ext cx="4068000" cy="6858000"/>
          </a:xfrm>
          <a:prstGeom prst="rect">
            <a:avLst/>
          </a:prstGeom>
          <a:solidFill>
            <a:srgbClr val="FFC000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85799" y="400050"/>
            <a:ext cx="11506201" cy="41549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b="1">
                <a:ln w="0"/>
                <a:solidFill>
                  <a:srgbClr val="04226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2. </a:t>
            </a:r>
            <a:r>
              <a:rPr lang="en-US" sz="4400" b="1" i="1">
                <a:ln w="0"/>
                <a:solidFill>
                  <a:srgbClr val="04226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Tìm một thành ngữ hoặc tục ngữ khác trong mỗi chủ điểm đã học. </a:t>
            </a:r>
          </a:p>
          <a:p>
            <a:pPr>
              <a:lnSpc>
                <a:spcPct val="150000"/>
              </a:lnSpc>
            </a:pPr>
            <a:r>
              <a:rPr lang="en-US" sz="4400" b="1" i="1">
                <a:ln w="0"/>
                <a:solidFill>
                  <a:srgbClr val="04226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Đặt câu với thành ngữ hoặc nêu hoàn cảnh sử dụng tục ngữ.</a:t>
            </a:r>
            <a:endParaRPr lang="en-US" sz="4400" b="1" i="1" cap="none" spc="0">
              <a:ln w="0"/>
              <a:solidFill>
                <a:srgbClr val="04226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63739" y="-523279"/>
            <a:ext cx="11628261" cy="507831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50000"/>
              </a:lnSpc>
            </a:pPr>
            <a:endParaRPr lang="en-US" sz="5400" b="1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5400" b="1">
                <a:ln w="0"/>
                <a:solidFill>
                  <a:srgbClr val="04226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Ví dụ:</a:t>
            </a:r>
          </a:p>
          <a:p>
            <a:pPr>
              <a:lnSpc>
                <a:spcPct val="150000"/>
              </a:lnSpc>
            </a:pPr>
            <a:r>
              <a:rPr lang="en-US" sz="5400" b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Cậu cứ “đứng núi này, trông núi nọ” là không ổn đâu.</a:t>
            </a:r>
            <a:endParaRPr lang="en-US" sz="5400" b="1" i="1" cap="none" spc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图片 1">
            <a:extLst>
              <a:ext uri="{FF2B5EF4-FFF2-40B4-BE49-F238E27FC236}">
                <a16:creationId xmlns:a16="http://schemas.microsoft.com/office/drawing/2014/main" id="{748A4C46-E1CB-4B2E-A291-7F0DF527563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775698">
            <a:off x="-455579" y="4914447"/>
            <a:ext cx="2663756" cy="2074952"/>
          </a:xfrm>
          <a:prstGeom prst="rect">
            <a:avLst/>
          </a:prstGeom>
        </p:spPr>
      </p:pic>
      <p:pic>
        <p:nvPicPr>
          <p:cNvPr id="20" name="图片 3">
            <a:extLst>
              <a:ext uri="{FF2B5EF4-FFF2-40B4-BE49-F238E27FC236}">
                <a16:creationId xmlns:a16="http://schemas.microsoft.com/office/drawing/2014/main" id="{1F731D28-7534-425F-A2CF-04CCC5E59A8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104922">
            <a:off x="8602444" y="4159008"/>
            <a:ext cx="4407040" cy="3095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6585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ageCurlDouble"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2" fill="hold" nodeType="afterEffect" p14:presetBounceEnd="5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12" dur="1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13" dur="1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5" presetID="2" presetClass="entr" presetSubtype="8" fill="hold" nodeType="afterEffect" p14:presetBounceEnd="5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17" dur="1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18" dur="1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1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8" presetID="2" presetClass="entr" presetSubtype="3" fill="hold" grpId="0" nodeType="after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23" presetClass="exit" presetSubtype="32" fill="hold" grpId="1" nodeType="click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0"/>
                                      </p:iterate>
                                      <p:childTnLst>
                                        <p:anim calcmode="lin" valueType="num">
                                          <p:cBhvr>
                                            <p:cTn id="35" dur="5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9" presetID="2" presetClass="entr" presetSubtype="3" fill="hold" grpId="0" nodeType="after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 animBg="1"/>
          <p:bldP spid="15" grpId="0" animBg="1"/>
          <p:bldP spid="16" grpId="0" animBg="1"/>
          <p:bldP spid="18" grpId="0"/>
          <p:bldP spid="18" grpId="1"/>
          <p:bldP spid="1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5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1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1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1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8" presetID="2" presetClass="entr" presetSubtype="3" fill="hold" grpId="0" nodeType="after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23" presetClass="exit" presetSubtype="32" fill="hold" grpId="1" nodeType="click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0"/>
                                      </p:iterate>
                                      <p:childTnLst>
                                        <p:anim calcmode="lin" valueType="num">
                                          <p:cBhvr>
                                            <p:cTn id="35" dur="5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9" presetID="2" presetClass="entr" presetSubtype="3" fill="hold" grpId="0" nodeType="after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 animBg="1"/>
          <p:bldP spid="15" grpId="0" animBg="1"/>
          <p:bldP spid="16" grpId="0" animBg="1"/>
          <p:bldP spid="18" grpId="0"/>
          <p:bldP spid="18" grpId="1"/>
          <p:bldP spid="13" grpId="0"/>
        </p:bld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EC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514350"/>
            <a:ext cx="12192000" cy="685800"/>
          </a:xfrm>
          <a:prstGeom prst="rect">
            <a:avLst/>
          </a:prstGeom>
          <a:solidFill>
            <a:srgbClr val="FEE6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57200" y="514350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543050" y="514350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628900" y="514350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714750" y="542925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800600" y="542925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886450" y="542925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972300" y="542925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8058150" y="571500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9144000" y="542925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10229850" y="514350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11210925" y="514350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0" y="2549628"/>
            <a:ext cx="12192000" cy="685800"/>
          </a:xfrm>
          <a:prstGeom prst="rect">
            <a:avLst/>
          </a:prstGeom>
          <a:solidFill>
            <a:srgbClr val="FEE6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457200" y="2549628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1543050" y="2549628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2628900" y="2549628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3714750" y="2578203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4800600" y="2578203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5886450" y="2578203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6972300" y="2578203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8058150" y="2606778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9144000" y="2578203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10229850" y="2549628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11210925" y="2549628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4644099" y="1090059"/>
            <a:ext cx="311335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0" cap="none" spc="0">
                <a:ln w="0"/>
                <a:solidFill>
                  <a:srgbClr val="F472B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Bài 3</a:t>
            </a:r>
          </a:p>
        </p:txBody>
      </p:sp>
      <p:sp>
        <p:nvSpPr>
          <p:cNvPr id="32" name="Rectangle 31"/>
          <p:cNvSpPr/>
          <p:nvPr/>
        </p:nvSpPr>
        <p:spPr>
          <a:xfrm>
            <a:off x="0" y="6169128"/>
            <a:ext cx="12192000" cy="685800"/>
          </a:xfrm>
          <a:prstGeom prst="rect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300" y="2921103"/>
            <a:ext cx="7353300" cy="4135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766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14:warp dir="in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/>
      <p:bldP spid="3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6199" y="2279899"/>
            <a:ext cx="5041402" cy="5041402"/>
          </a:xfrm>
          <a:prstGeom prst="rect">
            <a:avLst/>
          </a:prstGeom>
        </p:spPr>
      </p:pic>
      <p:sp>
        <p:nvSpPr>
          <p:cNvPr id="3" name="Oval Callout 2"/>
          <p:cNvSpPr/>
          <p:nvPr/>
        </p:nvSpPr>
        <p:spPr>
          <a:xfrm>
            <a:off x="1276350" y="977355"/>
            <a:ext cx="6221672" cy="2605088"/>
          </a:xfrm>
          <a:prstGeom prst="wedgeEllipseCallout">
            <a:avLst>
              <a:gd name="adj1" fmla="val 65773"/>
              <a:gd name="adj2" fmla="val 41163"/>
            </a:avLst>
          </a:prstGeom>
          <a:solidFill>
            <a:schemeClr val="bg1"/>
          </a:solidFill>
          <a:ln>
            <a:noFill/>
          </a:ln>
          <a:effectLst>
            <a:outerShdw blurRad="139700" dist="76200" dir="3120000" sx="102000" sy="102000" algn="tl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lang="en-US" sz="4400" b="1" i="1">
                <a:ln w="0"/>
                <a:solidFill>
                  <a:srgbClr val="6E15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 9 tuần, em đã học những dấu câu nào?</a:t>
            </a:r>
          </a:p>
        </p:txBody>
      </p:sp>
      <p:sp>
        <p:nvSpPr>
          <p:cNvPr id="4" name="Rectangle 3"/>
          <p:cNvSpPr/>
          <p:nvPr/>
        </p:nvSpPr>
        <p:spPr>
          <a:xfrm>
            <a:off x="-63251" y="3972313"/>
            <a:ext cx="893445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0" cap="none" spc="0">
                <a:ln w="0"/>
                <a:solidFill>
                  <a:srgbClr val="544DB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Dấu hai chấm</a:t>
            </a:r>
          </a:p>
        </p:txBody>
      </p:sp>
      <p:sp>
        <p:nvSpPr>
          <p:cNvPr id="5" name="Rectangle 4"/>
          <p:cNvSpPr/>
          <p:nvPr/>
        </p:nvSpPr>
        <p:spPr>
          <a:xfrm>
            <a:off x="77331" y="5070069"/>
            <a:ext cx="893445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0" cap="none" spc="0">
                <a:ln w="0"/>
                <a:solidFill>
                  <a:srgbClr val="544DB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Dấu ngoặc kép</a:t>
            </a:r>
          </a:p>
        </p:txBody>
      </p:sp>
    </p:spTree>
    <p:extLst>
      <p:ext uri="{BB962C8B-B14F-4D97-AF65-F5344CB8AC3E}">
        <p14:creationId xmlns:p14="http://schemas.microsoft.com/office/powerpoint/2010/main" val="85228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14:switch dir="r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5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63739" y="1143000"/>
            <a:ext cx="11628261" cy="21755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b="1">
                <a:ln w="0"/>
                <a:solidFill>
                  <a:srgbClr val="04226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3. </a:t>
            </a:r>
            <a:r>
              <a:rPr lang="en-US" sz="4800" b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Lập bảng tổng kết về hai dấu câu mới học theo mẫu sau:</a:t>
            </a:r>
            <a:endParaRPr lang="en-US" sz="4800" b="1" i="1" cap="none" spc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7835073"/>
              </p:ext>
            </p:extLst>
          </p:nvPr>
        </p:nvGraphicFramePr>
        <p:xfrm>
          <a:off x="987176" y="3547196"/>
          <a:ext cx="10366624" cy="266691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183312">
                  <a:extLst>
                    <a:ext uri="{9D8B030D-6E8A-4147-A177-3AD203B41FA5}">
                      <a16:colId xmlns:a16="http://schemas.microsoft.com/office/drawing/2014/main" val="3178692461"/>
                    </a:ext>
                  </a:extLst>
                </a:gridCol>
                <a:gridCol w="5183312">
                  <a:extLst>
                    <a:ext uri="{9D8B030D-6E8A-4147-A177-3AD203B41FA5}">
                      <a16:colId xmlns:a16="http://schemas.microsoft.com/office/drawing/2014/main" val="2664289003"/>
                    </a:ext>
                  </a:extLst>
                </a:gridCol>
              </a:tblGrid>
              <a:tr h="1234354">
                <a:tc>
                  <a:txBody>
                    <a:bodyPr/>
                    <a:lstStyle/>
                    <a:p>
                      <a:pPr algn="ctr"/>
                      <a:r>
                        <a:rPr lang="en-US" sz="4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Dấu</a:t>
                      </a:r>
                      <a:r>
                        <a:rPr lang="en-US" sz="44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câu</a:t>
                      </a:r>
                      <a:endParaRPr lang="en-US" sz="4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FF4F4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44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dụng</a:t>
                      </a:r>
                      <a:endParaRPr lang="en-US" sz="4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FF4F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5816505"/>
                  </a:ext>
                </a:extLst>
              </a:tr>
              <a:tr h="1017440">
                <a:tc>
                  <a:txBody>
                    <a:bodyPr/>
                    <a:lstStyle/>
                    <a:p>
                      <a:pPr marL="742950" indent="-742950" algn="l">
                        <a:buAutoNum type="alphaLcParenR"/>
                      </a:pPr>
                      <a:r>
                        <a:rPr lang="en-US" sz="4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Dấu</a:t>
                      </a:r>
                      <a:r>
                        <a:rPr lang="en-US" sz="3600" b="1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="1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hai chấm</a:t>
                      </a:r>
                    </a:p>
                    <a:p>
                      <a:pPr marL="742950" indent="-742950" algn="l">
                        <a:buAutoNum type="alphaLcParenR"/>
                      </a:pPr>
                      <a:r>
                        <a:rPr lang="en-US" sz="4400" b="1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Dấu ngoặc kép</a:t>
                      </a:r>
                      <a:endParaRPr lang="en-US" sz="44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FDCD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</a:p>
                  </a:txBody>
                  <a:tcPr anchor="ctr">
                    <a:solidFill>
                      <a:srgbClr val="FDCD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58155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0512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14:switch dir="r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300"/>
                            </p:stCondLst>
                            <p:childTnLst>
                              <p:par>
                                <p:cTn id="1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43E85A08-2A9C-4A17-89E7-3FE6A455F57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0052" y="1543050"/>
            <a:ext cx="4323980" cy="37719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A31FF95F-E201-40C7-91A3-7C8C85B7DA1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2422042" y="0"/>
            <a:ext cx="9867900" cy="6858000"/>
          </a:xfrm>
          <a:prstGeom prst="rect">
            <a:avLst/>
          </a:prstGeom>
        </p:spPr>
      </p:pic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4267718938"/>
              </p:ext>
            </p:extLst>
          </p:nvPr>
        </p:nvGraphicFramePr>
        <p:xfrm>
          <a:off x="3679342" y="252555"/>
          <a:ext cx="8341208" cy="50623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7" name="Rounded Rectangle 6"/>
          <p:cNvSpPr/>
          <p:nvPr/>
        </p:nvSpPr>
        <p:spPr>
          <a:xfrm>
            <a:off x="2633120" y="1488352"/>
            <a:ext cx="3779447" cy="1295400"/>
          </a:xfrm>
          <a:prstGeom prst="roundRect">
            <a:avLst/>
          </a:prstGeom>
          <a:solidFill>
            <a:srgbClr val="70AD47"/>
          </a:solidFill>
          <a:ln w="28575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Ví dụ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Cô giáo hỏi: </a:t>
            </a:r>
          </a:p>
          <a:p>
            <a:pPr algn="ctr"/>
            <a:r>
              <a:rPr lang="en-US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“Nguyên tắc 5K là gì?”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5372101" y="5353050"/>
            <a:ext cx="6819900" cy="1295400"/>
          </a:xfrm>
          <a:prstGeom prst="roundRect">
            <a:avLst/>
          </a:prstGeom>
          <a:solidFill>
            <a:srgbClr val="F2B299"/>
          </a:solidFill>
          <a:ln w="28575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u="sng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 dụ</a:t>
            </a:r>
            <a:r>
              <a:rPr lang="en-US" sz="28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i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phải tuân thủ nguyên tắc 5K: Khẩu trang, khử khuẩn, khoảng cách, không tụ tập, khai báo y tế.</a:t>
            </a:r>
          </a:p>
        </p:txBody>
      </p:sp>
      <p:sp>
        <p:nvSpPr>
          <p:cNvPr id="13" name="Oval Callout 12"/>
          <p:cNvSpPr/>
          <p:nvPr/>
        </p:nvSpPr>
        <p:spPr>
          <a:xfrm>
            <a:off x="130026" y="4924734"/>
            <a:ext cx="4584032" cy="1728633"/>
          </a:xfrm>
          <a:prstGeom prst="wedgeEllipseCallout">
            <a:avLst>
              <a:gd name="adj1" fmla="val 53968"/>
              <a:gd name="adj2" fmla="val -61789"/>
            </a:avLst>
          </a:prstGeom>
          <a:solidFill>
            <a:schemeClr val="bg1"/>
          </a:solidFill>
          <a:ln>
            <a:noFill/>
          </a:ln>
          <a:effectLst>
            <a:outerShdw blurRad="139700" dist="76200" dir="3120000" sx="102000" sy="102000" algn="tl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lang="en-US" sz="2400" b="1" i="1">
                <a:ln w="0"/>
                <a:solidFill>
                  <a:srgbClr val="6E15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 phối hợp với dấu ngoặc kép hoặc dấu gạch đầu dòng.</a:t>
            </a:r>
          </a:p>
        </p:txBody>
      </p:sp>
    </p:spTree>
    <p:extLst>
      <p:ext uri="{BB962C8B-B14F-4D97-AF65-F5344CB8AC3E}">
        <p14:creationId xmlns:p14="http://schemas.microsoft.com/office/powerpoint/2010/main" val="1404478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14:switch dir="r"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 p14:presetBounceEnd="5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7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8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9" fill="hold" grpId="0" nodeType="click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6" fill="hold" grpId="0" nodeType="click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1900"/>
                                </p:stCondLst>
                                <p:childTnLst>
                                  <p:par>
                                    <p:cTn id="28" presetID="2" presetClass="entr" presetSubtype="9" fill="hold" grpId="0" nodeType="after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Graphic spid="6" grpId="0">
            <p:bldAsOne/>
          </p:bldGraphic>
          <p:bldP spid="7" grpId="0" animBg="1"/>
          <p:bldP spid="12" grpId="0" animBg="1"/>
          <p:bldP spid="13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9" fill="hold" grpId="0" nodeType="click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6" fill="hold" grpId="0" nodeType="click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1900"/>
                                </p:stCondLst>
                                <p:childTnLst>
                                  <p:par>
                                    <p:cTn id="28" presetID="2" presetClass="entr" presetSubtype="9" fill="hold" grpId="0" nodeType="after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Graphic spid="6" grpId="0">
            <p:bldAsOne/>
          </p:bldGraphic>
          <p:bldP spid="7" grpId="0" animBg="1"/>
          <p:bldP spid="12" grpId="0" animBg="1"/>
          <p:bldP spid="13" grpId="0" animBg="1"/>
        </p:bldLst>
      </p:timing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CD7E0DA-6ECA-4BB2-8498-E339BF1D2C9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1726" y="1691307"/>
            <a:ext cx="4110274" cy="310418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D66CC76-1F26-45A5-AF06-A603298A6B3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867900" cy="6858000"/>
          </a:xfrm>
          <a:prstGeom prst="rect">
            <a:avLst/>
          </a:prstGeom>
        </p:spPr>
      </p:pic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1494797156"/>
              </p:ext>
            </p:extLst>
          </p:nvPr>
        </p:nvGraphicFramePr>
        <p:xfrm>
          <a:off x="1295733" y="290655"/>
          <a:ext cx="8341208" cy="50623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3" name="Rounded Rectangle 12"/>
          <p:cNvSpPr/>
          <p:nvPr/>
        </p:nvSpPr>
        <p:spPr>
          <a:xfrm>
            <a:off x="438150" y="1162050"/>
            <a:ext cx="3028950" cy="1659802"/>
          </a:xfrm>
          <a:prstGeom prst="roundRect">
            <a:avLst/>
          </a:prstGeom>
          <a:solidFill>
            <a:srgbClr val="FF0000"/>
          </a:solidFill>
          <a:ln w="28575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Ví dụ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: Bà cụ khen: “Cháu thật tốt bụng!”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6555226" y="5253038"/>
            <a:ext cx="4474724" cy="1571625"/>
          </a:xfrm>
          <a:prstGeom prst="roundRect">
            <a:avLst/>
          </a:prstGeom>
          <a:solidFill>
            <a:srgbClr val="544DB3"/>
          </a:solidFill>
          <a:ln w="28575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u="sng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 dụ</a:t>
            </a:r>
            <a:r>
              <a:rPr 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Bố thường gọi tôi là “cục cưng” của bố. </a:t>
            </a:r>
          </a:p>
        </p:txBody>
      </p:sp>
    </p:spTree>
    <p:extLst>
      <p:ext uri="{BB962C8B-B14F-4D97-AF65-F5344CB8AC3E}">
        <p14:creationId xmlns:p14="http://schemas.microsoft.com/office/powerpoint/2010/main" val="991340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14:switch dir="r"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58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7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8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9" fill="hold" grpId="0" nodeType="click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6" fill="hold" grpId="0" nodeType="click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Graphic spid="10" grpId="0">
            <p:bldAsOne/>
          </p:bldGraphic>
          <p:bldP spid="13" grpId="0" animBg="1"/>
          <p:bldP spid="14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9" fill="hold" grpId="0" nodeType="click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6" fill="hold" grpId="0" nodeType="click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Graphic spid="10" grpId="0">
            <p:bldAsOne/>
          </p:bldGraphic>
          <p:bldP spid="13" grpId="0" animBg="1"/>
          <p:bldP spid="14" grpId="0" animBg="1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EC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514350"/>
            <a:ext cx="12192000" cy="685800"/>
          </a:xfrm>
          <a:prstGeom prst="rect">
            <a:avLst/>
          </a:prstGeom>
          <a:solidFill>
            <a:srgbClr val="FEE6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57200" y="514350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543050" y="514350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628900" y="514350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714750" y="542925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800600" y="542925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886450" y="542925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972300" y="542925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8058150" y="571500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9144000" y="542925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10229850" y="514350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11210925" y="514350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0" y="2549628"/>
            <a:ext cx="12192000" cy="685800"/>
          </a:xfrm>
          <a:prstGeom prst="rect">
            <a:avLst/>
          </a:prstGeom>
          <a:solidFill>
            <a:srgbClr val="FEE6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457200" y="2549628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1543050" y="2549628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2628900" y="2549628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3714750" y="2578203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4800600" y="2578203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5886450" y="2578203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6972300" y="2578203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8058150" y="2606778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9144000" y="2578203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10229850" y="2549628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11210925" y="2549628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4644099" y="1090059"/>
            <a:ext cx="311335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0" cap="none" spc="0">
                <a:ln w="0"/>
                <a:solidFill>
                  <a:srgbClr val="F472B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Bài 1</a:t>
            </a:r>
          </a:p>
        </p:txBody>
      </p:sp>
      <p:sp>
        <p:nvSpPr>
          <p:cNvPr id="32" name="Rectangle 31"/>
          <p:cNvSpPr/>
          <p:nvPr/>
        </p:nvSpPr>
        <p:spPr>
          <a:xfrm>
            <a:off x="0" y="6169128"/>
            <a:ext cx="12192000" cy="685800"/>
          </a:xfrm>
          <a:prstGeom prst="rect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300" y="2921103"/>
            <a:ext cx="7353300" cy="4135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81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14:warp dir="in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/>
      <p:bldP spid="3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A68976D6-880A-4660-A3FE-509ACB7E69A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03B5CD2-F081-40C1-9AE4-F127AB340E5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FD5B381E-BBB6-4F89-8FB8-4F69370DDE4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865962"/>
            <a:ext cx="12192000" cy="992038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D56F045C-761F-4A61-B46A-A10CAE12374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0286" y="2553418"/>
            <a:ext cx="7013275" cy="2406771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7B6E3EB4-9010-4493-B64C-E347F683AEE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3429000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6C40DC7B-F161-4BC2-AAB4-EE4071F4C075}"/>
              </a:ext>
            </a:extLst>
          </p:cNvPr>
          <p:cNvSpPr txBox="1"/>
          <p:nvPr/>
        </p:nvSpPr>
        <p:spPr>
          <a:xfrm>
            <a:off x="4000986" y="3178931"/>
            <a:ext cx="4031873" cy="1015663"/>
          </a:xfrm>
          <a:prstGeom prst="rect">
            <a:avLst/>
          </a:prstGeom>
          <a:noFill/>
        </p:spPr>
        <p:txBody>
          <a:bodyPr wrap="none" rtlCol="0">
            <a:prstTxWarp prst="textChevron">
              <a:avLst/>
            </a:prstTxWarp>
            <a:spAutoFit/>
          </a:bodyPr>
          <a:lstStyle/>
          <a:p>
            <a:r>
              <a:rPr lang="en-US" altLang="zh-CN" sz="600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UTM Cookies" panose="02040603050506020204" pitchFamily="18" charset="0"/>
                <a:ea typeface="造字工房朗倩（非商用）粗体" pitchFamily="50" charset="-122"/>
              </a:rPr>
              <a:t>Tạm biệt!</a:t>
            </a:r>
            <a:endParaRPr lang="zh-CN" altLang="en-US" sz="6000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UTM Cookies" panose="02040603050506020204" pitchFamily="18" charset="0"/>
              <a:ea typeface="造字工房朗倩（非商用）粗体" pitchFamily="50" charset="-122"/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50DB9277-9EBB-4CB0-AD91-A9EAA22141C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81764" y="4956072"/>
            <a:ext cx="2270313" cy="1989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45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14:switch dir="r"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5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11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1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" presetID="2" presetClass="entr" presetSubtype="4" fill="hold" nodeType="afterEffect" p14:presetBounceEnd="5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1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1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9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21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9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21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514350"/>
            <a:ext cx="12192000" cy="685800"/>
          </a:xfrm>
          <a:prstGeom prst="rect">
            <a:avLst/>
          </a:prstGeom>
          <a:solidFill>
            <a:srgbClr val="FEE6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457200" y="514350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543050" y="514350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628900" y="514350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714750" y="542925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800600" y="542925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886450" y="542925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6972300" y="542925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8058150" y="571500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9144000" y="542925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10229850" y="514350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11210925" y="514350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0" y="5581650"/>
            <a:ext cx="12192000" cy="685800"/>
          </a:xfrm>
          <a:prstGeom prst="rect">
            <a:avLst/>
          </a:prstGeom>
          <a:solidFill>
            <a:srgbClr val="FEE6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457200" y="5581650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1543050" y="5581650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2628900" y="5581650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3714750" y="5610225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4800600" y="5610225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5886450" y="5610225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6972300" y="5610225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8058150" y="5638800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9144000" y="5610225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10229850" y="5581650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11210925" y="5581650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0202" y="879724"/>
            <a:ext cx="5079502" cy="5079502"/>
          </a:xfrm>
          <a:prstGeom prst="rect">
            <a:avLst/>
          </a:prstGeom>
        </p:spPr>
      </p:pic>
      <p:sp>
        <p:nvSpPr>
          <p:cNvPr id="32" name="Oval Callout 31"/>
          <p:cNvSpPr/>
          <p:nvPr/>
        </p:nvSpPr>
        <p:spPr>
          <a:xfrm>
            <a:off x="4636828" y="261938"/>
            <a:ext cx="6221672" cy="2085975"/>
          </a:xfrm>
          <a:prstGeom prst="wedgeEllipseCallout">
            <a:avLst>
              <a:gd name="adj1" fmla="val -74155"/>
              <a:gd name="adj2" fmla="val 31842"/>
            </a:avLst>
          </a:prstGeom>
          <a:solidFill>
            <a:schemeClr val="bg1"/>
          </a:solidFill>
          <a:ln>
            <a:noFill/>
          </a:ln>
          <a:effectLst>
            <a:outerShdw blurRad="139700" dist="76200" dir="3120000" sx="102000" sy="102000" algn="tl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lang="en-US" sz="4400" b="1" i="1">
                <a:ln w="0"/>
                <a:solidFill>
                  <a:srgbClr val="6E15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đã học những chủ điểm nào?</a:t>
            </a:r>
          </a:p>
        </p:txBody>
      </p:sp>
      <p:sp>
        <p:nvSpPr>
          <p:cNvPr id="33" name="Rectangle 32"/>
          <p:cNvSpPr/>
          <p:nvPr/>
        </p:nvSpPr>
        <p:spPr>
          <a:xfrm>
            <a:off x="3257550" y="2409826"/>
            <a:ext cx="893445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0" cap="none" spc="0">
                <a:ln w="0"/>
                <a:solidFill>
                  <a:srgbClr val="544DB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Thương người như thể thương thân</a:t>
            </a:r>
          </a:p>
        </p:txBody>
      </p:sp>
      <p:sp>
        <p:nvSpPr>
          <p:cNvPr id="34" name="Rectangle 33"/>
          <p:cNvSpPr/>
          <p:nvPr/>
        </p:nvSpPr>
        <p:spPr>
          <a:xfrm>
            <a:off x="3428999" y="3453023"/>
            <a:ext cx="646747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000" b="0" cap="none" spc="0">
                <a:ln w="0"/>
                <a:solidFill>
                  <a:srgbClr val="544DB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Măng mọc thẳng</a:t>
            </a:r>
          </a:p>
        </p:txBody>
      </p:sp>
      <p:sp>
        <p:nvSpPr>
          <p:cNvPr id="35" name="Rectangle 34"/>
          <p:cNvSpPr/>
          <p:nvPr/>
        </p:nvSpPr>
        <p:spPr>
          <a:xfrm>
            <a:off x="2695575" y="4496220"/>
            <a:ext cx="67437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0" cap="none" spc="0">
                <a:ln w="0"/>
                <a:solidFill>
                  <a:srgbClr val="544DB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Trên đôi cánh ước mơ</a:t>
            </a:r>
          </a:p>
        </p:txBody>
      </p:sp>
    </p:spTree>
    <p:extLst>
      <p:ext uri="{BB962C8B-B14F-4D97-AF65-F5344CB8AC3E}">
        <p14:creationId xmlns:p14="http://schemas.microsoft.com/office/powerpoint/2010/main" val="11150425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500"/>
                            </p:stCondLst>
                            <p:childTnLst>
                              <p:par>
                                <p:cTn id="10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45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45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45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/>
      <p:bldP spid="34" grpId="0"/>
      <p:bldP spid="3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514350"/>
            <a:ext cx="12192000" cy="685800"/>
          </a:xfrm>
          <a:prstGeom prst="rect">
            <a:avLst/>
          </a:prstGeom>
          <a:solidFill>
            <a:srgbClr val="FEE6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457200" y="514350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543050" y="514350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628900" y="514350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714750" y="542925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800600" y="542925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886450" y="542925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6972300" y="542925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8058150" y="571500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9144000" y="542925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10229850" y="514350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11210925" y="514350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0" y="5581650"/>
            <a:ext cx="12192000" cy="685800"/>
          </a:xfrm>
          <a:prstGeom prst="rect">
            <a:avLst/>
          </a:prstGeom>
          <a:solidFill>
            <a:srgbClr val="FEE6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457200" y="5581650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1543050" y="5581650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2628900" y="5581650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3714750" y="5610225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4800600" y="5610225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5886450" y="5610225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6972300" y="5610225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8058150" y="5638800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9144000" y="5610225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10229850" y="5581650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11210925" y="5581650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图片 17">
            <a:extLst>
              <a:ext uri="{FF2B5EF4-FFF2-40B4-BE49-F238E27FC236}">
                <a16:creationId xmlns:a16="http://schemas.microsoft.com/office/drawing/2014/main" id="{CB762E74-B482-47B4-8E18-DFE03873F2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623" y="1143000"/>
            <a:ext cx="3171704" cy="4356244"/>
          </a:xfrm>
          <a:prstGeom prst="rect">
            <a:avLst/>
          </a:prstGeom>
        </p:spPr>
      </p:pic>
      <p:pic>
        <p:nvPicPr>
          <p:cNvPr id="34" name="图片 3">
            <a:extLst>
              <a:ext uri="{FF2B5EF4-FFF2-40B4-BE49-F238E27FC236}">
                <a16:creationId xmlns:a16="http://schemas.microsoft.com/office/drawing/2014/main" id="{1F731D28-7534-425F-A2CF-04CCC5E59A8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3682851" y="1639284"/>
            <a:ext cx="4698982" cy="3300049"/>
          </a:xfrm>
          <a:prstGeom prst="rect">
            <a:avLst/>
          </a:prstGeom>
        </p:spPr>
      </p:pic>
      <p:pic>
        <p:nvPicPr>
          <p:cNvPr id="35" name="图片 1">
            <a:extLst>
              <a:ext uri="{FF2B5EF4-FFF2-40B4-BE49-F238E27FC236}">
                <a16:creationId xmlns:a16="http://schemas.microsoft.com/office/drawing/2014/main" id="{748A4C46-E1CB-4B2E-A291-7F0DF527563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7842025" y="1660908"/>
            <a:ext cx="3940436" cy="306943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041711" y="4936118"/>
            <a:ext cx="8198078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0" cap="none" spc="0">
                <a:ln w="0"/>
                <a:solidFill>
                  <a:srgbClr val="FF4F4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Ai về nhà nấy</a:t>
            </a:r>
          </a:p>
        </p:txBody>
      </p:sp>
      <p:sp>
        <p:nvSpPr>
          <p:cNvPr id="36" name="Rectangle 35"/>
          <p:cNvSpPr/>
          <p:nvPr/>
        </p:nvSpPr>
        <p:spPr>
          <a:xfrm>
            <a:off x="1492817" y="-10763"/>
            <a:ext cx="920636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>
                <a:ln w="0"/>
                <a:solidFill>
                  <a:srgbClr val="FF4F4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Xếp từ vào chủ điểm thích hợp</a:t>
            </a:r>
            <a:endParaRPr lang="en-US" sz="4800" b="0" cap="none" spc="0">
              <a:ln w="0"/>
              <a:solidFill>
                <a:srgbClr val="FF4F4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63392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eelOff"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 nodeType="clickPar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59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1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2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3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5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6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7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9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0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1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3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4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5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8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9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1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2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3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5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6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7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9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0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1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3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4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5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7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8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9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1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2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4" presetID="2" presetClass="entr" presetSubtype="8" fill="hold" nodeType="afterEffect" p14:presetBounceEnd="5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106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107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09" presetID="2" presetClass="entr" presetSubtype="8" fill="hold" nodeType="afterEffect" p14:presetBounceEnd="5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111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112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3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14" presetID="2" presetClass="entr" presetSubtype="2" fill="hold" nodeType="afterEffect" p14:presetBounceEnd="5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116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117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8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0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1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2" presetID="26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4" dur="145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5" dur="456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6" dur="166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7" dur="166" tmFilter="0, 0; 0.125,0.2665; 0.25,0.4; 0.375,0.465; 0.5,0.5;  0.625,0.535; 0.75,0.6; 0.875,0.7335; 1,1">
                                              <p:stCondLst>
                                                <p:cond delay="166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8" dur="83" tmFilter="0, 0; 0.125,0.2665; 0.25,0.4; 0.375,0.465; 0.5,0.5;  0.625,0.535; 0.75,0.6; 0.875,0.7335; 1,1">
                                              <p:stCondLst>
                                                <p:cond delay="331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9" dur="41" tmFilter="0, 0; 0.125,0.2665; 0.25,0.4; 0.375,0.465; 0.5,0.5;  0.625,0.535; 0.75,0.6; 0.875,0.7335; 1,1">
                                              <p:stCondLst>
                                                <p:cond delay="414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130" dur="7">
                                              <p:stCondLst>
                                                <p:cond delay="162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131" dur="41" decel="50000">
                                              <p:stCondLst>
                                                <p:cond delay="16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132" dur="7">
                                              <p:stCondLst>
                                                <p:cond delay="328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133" dur="41" decel="50000">
                                              <p:stCondLst>
                                                <p:cond delay="335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134" dur="7">
                                              <p:stCondLst>
                                                <p:cond delay="41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135" dur="41" decel="50000">
                                              <p:stCondLst>
                                                <p:cond delay="417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136" dur="7">
                                              <p:stCondLst>
                                                <p:cond delay="452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137" dur="41" decel="50000">
                                              <p:stCondLst>
                                                <p:cond delay="45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3" grpId="0" animBg="1"/>
          <p:bldP spid="10" grpId="0" animBg="1"/>
          <p:bldP spid="11" grpId="0" animBg="1"/>
          <p:bldP spid="12" grpId="0" animBg="1"/>
          <p:bldP spid="13" grpId="0" animBg="1"/>
          <p:bldP spid="14" grpId="0" animBg="1"/>
          <p:bldP spid="15" grpId="0" animBg="1"/>
          <p:bldP spid="16" grpId="0" animBg="1"/>
          <p:bldP spid="17" grpId="0" animBg="1"/>
          <p:bldP spid="18" grpId="0" animBg="1"/>
          <p:bldP spid="19" grpId="0" animBg="1"/>
          <p:bldP spid="20" grpId="0" animBg="1"/>
          <p:bldP spid="21" grpId="0" animBg="1"/>
          <p:bldP spid="22" grpId="0" animBg="1"/>
          <p:bldP spid="23" grpId="0" animBg="1"/>
          <p:bldP spid="24" grpId="0" animBg="1"/>
          <p:bldP spid="25" grpId="0" animBg="1"/>
          <p:bldP spid="26" grpId="0" animBg="1"/>
          <p:bldP spid="27" grpId="0" animBg="1"/>
          <p:bldP spid="28" grpId="0" animBg="1"/>
          <p:bldP spid="29" grpId="0" animBg="1"/>
          <p:bldP spid="30" grpId="0" animBg="1"/>
          <p:bldP spid="31" grpId="0" animBg="1"/>
          <p:bldP spid="6" grpId="0"/>
          <p:bldP spid="3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 nodeType="clickPar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59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1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2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3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5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6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7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9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0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1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3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4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5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8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9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1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2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3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5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6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7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9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0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1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3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4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5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7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8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9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1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2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4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6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7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09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1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2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3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14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6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7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8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0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1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2" presetID="26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4" dur="145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5" dur="456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6" dur="166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7" dur="166" tmFilter="0, 0; 0.125,0.2665; 0.25,0.4; 0.375,0.465; 0.5,0.5;  0.625,0.535; 0.75,0.6; 0.875,0.7335; 1,1">
                                              <p:stCondLst>
                                                <p:cond delay="166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8" dur="83" tmFilter="0, 0; 0.125,0.2665; 0.25,0.4; 0.375,0.465; 0.5,0.5;  0.625,0.535; 0.75,0.6; 0.875,0.7335; 1,1">
                                              <p:stCondLst>
                                                <p:cond delay="331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9" dur="41" tmFilter="0, 0; 0.125,0.2665; 0.25,0.4; 0.375,0.465; 0.5,0.5;  0.625,0.535; 0.75,0.6; 0.875,0.7335; 1,1">
                                              <p:stCondLst>
                                                <p:cond delay="414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130" dur="7">
                                              <p:stCondLst>
                                                <p:cond delay="162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131" dur="41" decel="50000">
                                              <p:stCondLst>
                                                <p:cond delay="16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132" dur="7">
                                              <p:stCondLst>
                                                <p:cond delay="328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133" dur="41" decel="50000">
                                              <p:stCondLst>
                                                <p:cond delay="335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134" dur="7">
                                              <p:stCondLst>
                                                <p:cond delay="41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135" dur="41" decel="50000">
                                              <p:stCondLst>
                                                <p:cond delay="417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136" dur="7">
                                              <p:stCondLst>
                                                <p:cond delay="452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137" dur="41" decel="50000">
                                              <p:stCondLst>
                                                <p:cond delay="45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3" grpId="0" animBg="1"/>
          <p:bldP spid="10" grpId="0" animBg="1"/>
          <p:bldP spid="11" grpId="0" animBg="1"/>
          <p:bldP spid="12" grpId="0" animBg="1"/>
          <p:bldP spid="13" grpId="0" animBg="1"/>
          <p:bldP spid="14" grpId="0" animBg="1"/>
          <p:bldP spid="15" grpId="0" animBg="1"/>
          <p:bldP spid="16" grpId="0" animBg="1"/>
          <p:bldP spid="17" grpId="0" animBg="1"/>
          <p:bldP spid="18" grpId="0" animBg="1"/>
          <p:bldP spid="19" grpId="0" animBg="1"/>
          <p:bldP spid="20" grpId="0" animBg="1"/>
          <p:bldP spid="21" grpId="0" animBg="1"/>
          <p:bldP spid="22" grpId="0" animBg="1"/>
          <p:bldP spid="23" grpId="0" animBg="1"/>
          <p:bldP spid="24" grpId="0" animBg="1"/>
          <p:bldP spid="25" grpId="0" animBg="1"/>
          <p:bldP spid="26" grpId="0" animBg="1"/>
          <p:bldP spid="27" grpId="0" animBg="1"/>
          <p:bldP spid="28" grpId="0" animBg="1"/>
          <p:bldP spid="29" grpId="0" animBg="1"/>
          <p:bldP spid="30" grpId="0" animBg="1"/>
          <p:bldP spid="31" grpId="0" animBg="1"/>
          <p:bldP spid="6" grpId="0"/>
          <p:bldP spid="36" grpId="0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514350"/>
            <a:ext cx="12192000" cy="685800"/>
          </a:xfrm>
          <a:prstGeom prst="rect">
            <a:avLst/>
          </a:prstGeom>
          <a:solidFill>
            <a:srgbClr val="FEE6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457200" y="514350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543050" y="514350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628900" y="514350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714750" y="542925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800600" y="542925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886450" y="542925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6972300" y="542925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8058150" y="571500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9144000" y="542925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10229850" y="514350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11210925" y="514350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0" y="5614052"/>
            <a:ext cx="12192000" cy="685800"/>
          </a:xfrm>
          <a:prstGeom prst="rect">
            <a:avLst/>
          </a:prstGeom>
          <a:solidFill>
            <a:srgbClr val="FEE6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457200" y="5581650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1543050" y="5581650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2628900" y="5581650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3714750" y="5610225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4800600" y="5610225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5886450" y="5610225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6972300" y="5610225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8058150" y="5638800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9144000" y="5610225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10229850" y="5581650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11210925" y="5581650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图片 17">
            <a:extLst>
              <a:ext uri="{FF2B5EF4-FFF2-40B4-BE49-F238E27FC236}">
                <a16:creationId xmlns:a16="http://schemas.microsoft.com/office/drawing/2014/main" id="{CB762E74-B482-47B4-8E18-DFE03873F2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156" y="49270"/>
            <a:ext cx="2241732" cy="3078954"/>
          </a:xfrm>
          <a:prstGeom prst="rect">
            <a:avLst/>
          </a:prstGeom>
        </p:spPr>
      </p:pic>
      <p:pic>
        <p:nvPicPr>
          <p:cNvPr id="37" name="图片 3">
            <a:extLst>
              <a:ext uri="{FF2B5EF4-FFF2-40B4-BE49-F238E27FC236}">
                <a16:creationId xmlns:a16="http://schemas.microsoft.com/office/drawing/2014/main" id="{1F731D28-7534-425F-A2CF-04CCC5E59A8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4379317" y="791628"/>
            <a:ext cx="2980528" cy="2093196"/>
          </a:xfrm>
          <a:prstGeom prst="rect">
            <a:avLst/>
          </a:prstGeom>
        </p:spPr>
      </p:pic>
      <p:pic>
        <p:nvPicPr>
          <p:cNvPr id="38" name="图片 1">
            <a:extLst>
              <a:ext uri="{FF2B5EF4-FFF2-40B4-BE49-F238E27FC236}">
                <a16:creationId xmlns:a16="http://schemas.microsoft.com/office/drawing/2014/main" id="{748A4C46-E1CB-4B2E-A291-7F0DF527563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8835056" y="641281"/>
            <a:ext cx="2432652" cy="1894932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1586" y="1182707"/>
            <a:ext cx="5041402" cy="4018211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9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828" y="1152503"/>
            <a:ext cx="5041402" cy="4018211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9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0681" y="1088914"/>
            <a:ext cx="5041402" cy="4081800"/>
          </a:xfrm>
          <a:prstGeom prst="rect">
            <a:avLst/>
          </a:prstGeom>
        </p:spPr>
      </p:pic>
      <p:sp>
        <p:nvSpPr>
          <p:cNvPr id="42" name="Rectangle 5">
            <a:extLst>
              <a:ext uri="{FF2B5EF4-FFF2-40B4-BE49-F238E27FC236}">
                <a16:creationId xmlns:a16="http://schemas.microsoft.com/office/drawing/2014/main" id="{E5A3BDC2-4486-4F21-9068-FC68A283AD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8323" y="3437530"/>
            <a:ext cx="479733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>
              <a:lnSpc>
                <a:spcPct val="150000"/>
              </a:lnSpc>
            </a:pPr>
            <a:r>
              <a:rPr lang="en-US" altLang="zh-CN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Măng mọc thẳng</a:t>
            </a:r>
            <a:endParaRPr lang="vi-VN" altLang="zh-CN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4500045" y="5376522"/>
            <a:ext cx="29738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0"/>
                <a:solidFill>
                  <a:srgbClr val="04226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nhân hậu</a:t>
            </a:r>
          </a:p>
        </p:txBody>
      </p:sp>
      <p:sp>
        <p:nvSpPr>
          <p:cNvPr id="44" name="Rectangle 43"/>
          <p:cNvSpPr/>
          <p:nvPr/>
        </p:nvSpPr>
        <p:spPr>
          <a:xfrm>
            <a:off x="158024" y="5352124"/>
            <a:ext cx="37433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0"/>
                <a:solidFill>
                  <a:srgbClr val="04226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trung thành</a:t>
            </a:r>
          </a:p>
        </p:txBody>
      </p:sp>
      <p:sp>
        <p:nvSpPr>
          <p:cNvPr id="45" name="Rectangle 44"/>
          <p:cNvSpPr/>
          <p:nvPr/>
        </p:nvSpPr>
        <p:spPr>
          <a:xfrm>
            <a:off x="8521367" y="5376522"/>
            <a:ext cx="31181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>
                <a:ln w="0"/>
                <a:solidFill>
                  <a:srgbClr val="04226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ước mong</a:t>
            </a:r>
            <a:endParaRPr lang="en-US" sz="5400" b="1" cap="none" spc="0">
              <a:ln w="0"/>
              <a:solidFill>
                <a:srgbClr val="04226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Rectangle 5">
            <a:extLst>
              <a:ext uri="{FF2B5EF4-FFF2-40B4-BE49-F238E27FC236}">
                <a16:creationId xmlns:a16="http://schemas.microsoft.com/office/drawing/2014/main" id="{E5A3BDC2-4486-4F21-9068-FC68A283AD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255401" y="2768306"/>
            <a:ext cx="6489032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>
              <a:lnSpc>
                <a:spcPct val="150000"/>
              </a:lnSpc>
            </a:pPr>
            <a:r>
              <a:rPr lang="en-US" altLang="zh-CN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Thương người </a:t>
            </a:r>
          </a:p>
          <a:p>
            <a:pPr lvl="0" algn="ctr">
              <a:lnSpc>
                <a:spcPct val="150000"/>
              </a:lnSpc>
            </a:pPr>
            <a:r>
              <a:rPr lang="en-US" altLang="zh-CN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như thể</a:t>
            </a:r>
          </a:p>
          <a:p>
            <a:pPr lvl="0" algn="ctr">
              <a:lnSpc>
                <a:spcPct val="150000"/>
              </a:lnSpc>
            </a:pPr>
            <a:r>
              <a:rPr lang="en-US" altLang="zh-CN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thương thân</a:t>
            </a:r>
            <a:endParaRPr lang="vi-VN" altLang="zh-CN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Rectangle 5">
            <a:extLst>
              <a:ext uri="{FF2B5EF4-FFF2-40B4-BE49-F238E27FC236}">
                <a16:creationId xmlns:a16="http://schemas.microsoft.com/office/drawing/2014/main" id="{E5A3BDC2-4486-4F21-9068-FC68A283AD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1539" y="3093348"/>
            <a:ext cx="6489032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>
              <a:lnSpc>
                <a:spcPct val="150000"/>
              </a:lnSpc>
            </a:pPr>
            <a:r>
              <a:rPr lang="en-US" altLang="zh-CN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Trên đôi cánh</a:t>
            </a:r>
          </a:p>
          <a:p>
            <a:pPr lvl="0" algn="ctr">
              <a:lnSpc>
                <a:spcPct val="150000"/>
              </a:lnSpc>
            </a:pPr>
            <a:r>
              <a:rPr lang="en-US" altLang="zh-CN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ước mơ</a:t>
            </a:r>
            <a:endParaRPr lang="vi-VN" altLang="zh-CN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44179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eelOff"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 nodeType="clickPar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59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1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2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3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5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6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7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9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0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1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3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4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5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8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9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1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2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3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5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6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7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9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0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1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3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4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5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7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8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9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1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2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4" presetID="2" presetClass="entr" presetSubtype="8" fill="hold" nodeType="afterEffect" p14:presetBounceEnd="5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106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107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8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0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1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2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14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16" presetID="2" presetClass="entr" presetSubtype="8" fill="hold" nodeType="afterEffect" p14:presetBounceEnd="5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118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119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0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2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3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4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26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7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28" presetID="2" presetClass="entr" presetSubtype="2" fill="hold" nodeType="afterEffect" p14:presetBounceEnd="5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130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131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2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4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5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6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38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9" fill="hold">
                          <p:stCondLst>
                            <p:cond delay="indefinite"/>
                          </p:stCondLst>
                          <p:childTnLst>
                            <p:par>
                              <p:cTn id="1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1" presetID="2" presetClass="entr" presetSubtype="3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3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4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5" presetID="2" presetClass="entr" presetSubtype="3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7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8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9" presetID="2" presetClass="entr" presetSubtype="3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1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2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3" fill="hold">
                          <p:stCondLst>
                            <p:cond delay="indefinite"/>
                          </p:stCondLst>
                          <p:childTnLst>
                            <p:par>
                              <p:cTn id="1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5" presetID="49" presetClass="path" presetSubtype="0" accel="50000" decel="5000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375E-6 2.59259E-6 L -0.32644 -0.32732 " pathEditMode="relative" rAng="0" ptsTypes="AA">
                                          <p:cBhvr>
                                            <p:cTn id="156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6328" y="-16366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5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58" presetID="23" presetClass="exit" presetSubtype="32" fill="hold" grpId="2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59" dur="500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0" dur="500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6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2" fill="hold">
                          <p:stCondLst>
                            <p:cond delay="indefinite"/>
                          </p:stCondLst>
                          <p:childTnLst>
                            <p:par>
                              <p:cTn id="16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4" presetID="49" presetClass="path" presetSubtype="0" accel="50000" decel="5000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54167E-6 4.81481E-6 L 0.32317 -0.29445 " pathEditMode="relative" rAng="0" ptsTypes="AA">
                                          <p:cBhvr>
                                            <p:cTn id="165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6159" y="-14722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6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67" presetID="23" presetClass="exit" presetSubtype="32" fill="hold" grpId="2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68" dur="500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9" dur="500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7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1" fill="hold">
                          <p:stCondLst>
                            <p:cond delay="indefinite"/>
                          </p:stCondLst>
                          <p:childTnLst>
                            <p:par>
                              <p:cTn id="17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3" presetID="49" presetClass="path" presetSubtype="0" accel="50000" decel="5000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91667E-6 2.59259E-6 L -0.0125 -0.32894 " pathEditMode="relative" rAng="0" ptsTypes="AA">
                                          <p:cBhvr>
                                            <p:cTn id="174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625" y="-16458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7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76" presetID="23" presetClass="exit" presetSubtype="32" fill="hold" grpId="2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77" dur="500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8" dur="500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7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3" grpId="0" animBg="1"/>
          <p:bldP spid="10" grpId="0" animBg="1"/>
          <p:bldP spid="11" grpId="0" animBg="1"/>
          <p:bldP spid="12" grpId="0" animBg="1"/>
          <p:bldP spid="13" grpId="0" animBg="1"/>
          <p:bldP spid="14" grpId="0" animBg="1"/>
          <p:bldP spid="15" grpId="0" animBg="1"/>
          <p:bldP spid="16" grpId="0" animBg="1"/>
          <p:bldP spid="17" grpId="0" animBg="1"/>
          <p:bldP spid="18" grpId="0" animBg="1"/>
          <p:bldP spid="19" grpId="0" animBg="1"/>
          <p:bldP spid="20" grpId="0" animBg="1"/>
          <p:bldP spid="21" grpId="0" animBg="1"/>
          <p:bldP spid="22" grpId="0" animBg="1"/>
          <p:bldP spid="23" grpId="0" animBg="1"/>
          <p:bldP spid="24" grpId="0" animBg="1"/>
          <p:bldP spid="25" grpId="0" animBg="1"/>
          <p:bldP spid="26" grpId="0" animBg="1"/>
          <p:bldP spid="27" grpId="0" animBg="1"/>
          <p:bldP spid="28" grpId="0" animBg="1"/>
          <p:bldP spid="29" grpId="0" animBg="1"/>
          <p:bldP spid="30" grpId="0" animBg="1"/>
          <p:bldP spid="31" grpId="0" animBg="1"/>
          <p:bldP spid="42" grpId="0"/>
          <p:bldP spid="43" grpId="0"/>
          <p:bldP spid="43" grpId="1"/>
          <p:bldP spid="43" grpId="2"/>
          <p:bldP spid="44" grpId="0"/>
          <p:bldP spid="44" grpId="1"/>
          <p:bldP spid="44" grpId="2"/>
          <p:bldP spid="45" grpId="0"/>
          <p:bldP spid="45" grpId="1"/>
          <p:bldP spid="45" grpId="2"/>
          <p:bldP spid="46" grpId="0"/>
          <p:bldP spid="4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 nodeType="clickPar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59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1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2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3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5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6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7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9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0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1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3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4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5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8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9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1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2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3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5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6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7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9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0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1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3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4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5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7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8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9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1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2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4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6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7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8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0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1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2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14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16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8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9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0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2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3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4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26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7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28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0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1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2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4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5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6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38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9" fill="hold">
                          <p:stCondLst>
                            <p:cond delay="indefinite"/>
                          </p:stCondLst>
                          <p:childTnLst>
                            <p:par>
                              <p:cTn id="1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1" presetID="2" presetClass="entr" presetSubtype="3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3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4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5" presetID="2" presetClass="entr" presetSubtype="3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7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8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9" presetID="2" presetClass="entr" presetSubtype="3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1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2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3" fill="hold">
                          <p:stCondLst>
                            <p:cond delay="indefinite"/>
                          </p:stCondLst>
                          <p:childTnLst>
                            <p:par>
                              <p:cTn id="1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5" presetID="49" presetClass="path" presetSubtype="0" accel="50000" decel="5000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375E-6 2.59259E-6 L -0.32644 -0.32732 " pathEditMode="relative" rAng="0" ptsTypes="AA">
                                          <p:cBhvr>
                                            <p:cTn id="156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6328" y="-16366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5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0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58" presetID="23" presetClass="exit" presetSubtype="32" fill="hold" grpId="2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59" dur="500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0" dur="500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6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2" fill="hold">
                          <p:stCondLst>
                            <p:cond delay="indefinite"/>
                          </p:stCondLst>
                          <p:childTnLst>
                            <p:par>
                              <p:cTn id="16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4" presetID="49" presetClass="path" presetSubtype="0" accel="50000" decel="5000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54167E-6 4.81481E-6 L 0.32317 -0.29445 " pathEditMode="relative" rAng="0" ptsTypes="AA">
                                          <p:cBhvr>
                                            <p:cTn id="165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6159" y="-14722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6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0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67" presetID="23" presetClass="exit" presetSubtype="32" fill="hold" grpId="2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68" dur="500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9" dur="500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7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1" fill="hold">
                          <p:stCondLst>
                            <p:cond delay="indefinite"/>
                          </p:stCondLst>
                          <p:childTnLst>
                            <p:par>
                              <p:cTn id="17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3" presetID="49" presetClass="path" presetSubtype="0" accel="50000" decel="5000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91667E-6 2.59259E-6 L -0.0125 -0.32894 " pathEditMode="relative" rAng="0" ptsTypes="AA">
                                          <p:cBhvr>
                                            <p:cTn id="174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625" y="-16458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7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0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76" presetID="23" presetClass="exit" presetSubtype="32" fill="hold" grpId="2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77" dur="500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8" dur="500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7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3" grpId="0" animBg="1"/>
          <p:bldP spid="10" grpId="0" animBg="1"/>
          <p:bldP spid="11" grpId="0" animBg="1"/>
          <p:bldP spid="12" grpId="0" animBg="1"/>
          <p:bldP spid="13" grpId="0" animBg="1"/>
          <p:bldP spid="14" grpId="0" animBg="1"/>
          <p:bldP spid="15" grpId="0" animBg="1"/>
          <p:bldP spid="16" grpId="0" animBg="1"/>
          <p:bldP spid="17" grpId="0" animBg="1"/>
          <p:bldP spid="18" grpId="0" animBg="1"/>
          <p:bldP spid="19" grpId="0" animBg="1"/>
          <p:bldP spid="20" grpId="0" animBg="1"/>
          <p:bldP spid="21" grpId="0" animBg="1"/>
          <p:bldP spid="22" grpId="0" animBg="1"/>
          <p:bldP spid="23" grpId="0" animBg="1"/>
          <p:bldP spid="24" grpId="0" animBg="1"/>
          <p:bldP spid="25" grpId="0" animBg="1"/>
          <p:bldP spid="26" grpId="0" animBg="1"/>
          <p:bldP spid="27" grpId="0" animBg="1"/>
          <p:bldP spid="28" grpId="0" animBg="1"/>
          <p:bldP spid="29" grpId="0" animBg="1"/>
          <p:bldP spid="30" grpId="0" animBg="1"/>
          <p:bldP spid="31" grpId="0" animBg="1"/>
          <p:bldP spid="42" grpId="0"/>
          <p:bldP spid="43" grpId="0"/>
          <p:bldP spid="43" grpId="1"/>
          <p:bldP spid="43" grpId="2"/>
          <p:bldP spid="44" grpId="0"/>
          <p:bldP spid="44" grpId="1"/>
          <p:bldP spid="44" grpId="2"/>
          <p:bldP spid="45" grpId="0"/>
          <p:bldP spid="45" grpId="1"/>
          <p:bldP spid="45" grpId="2"/>
          <p:bldP spid="46" grpId="0"/>
          <p:bldP spid="47" grpId="0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514350"/>
            <a:ext cx="12192000" cy="685800"/>
          </a:xfrm>
          <a:prstGeom prst="rect">
            <a:avLst/>
          </a:prstGeom>
          <a:solidFill>
            <a:srgbClr val="FEE6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457200" y="514350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543050" y="514350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628900" y="514350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714750" y="542925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800600" y="542925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886450" y="542925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6972300" y="542925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8058150" y="571500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9144000" y="542925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10229850" y="514350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11210925" y="514350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0" y="5614052"/>
            <a:ext cx="12192000" cy="685800"/>
          </a:xfrm>
          <a:prstGeom prst="rect">
            <a:avLst/>
          </a:prstGeom>
          <a:solidFill>
            <a:srgbClr val="FEE6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457200" y="5581650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1543050" y="5581650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2628900" y="5581650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3714750" y="5610225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4800600" y="5610225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5886450" y="5610225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6972300" y="5610225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8058150" y="5638800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9144000" y="5610225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10229850" y="5581650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11210925" y="5581650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图片 17">
            <a:extLst>
              <a:ext uri="{FF2B5EF4-FFF2-40B4-BE49-F238E27FC236}">
                <a16:creationId xmlns:a16="http://schemas.microsoft.com/office/drawing/2014/main" id="{CB762E74-B482-47B4-8E18-DFE03873F2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156" y="49270"/>
            <a:ext cx="2241732" cy="3078954"/>
          </a:xfrm>
          <a:prstGeom prst="rect">
            <a:avLst/>
          </a:prstGeom>
        </p:spPr>
      </p:pic>
      <p:pic>
        <p:nvPicPr>
          <p:cNvPr id="37" name="图片 3">
            <a:extLst>
              <a:ext uri="{FF2B5EF4-FFF2-40B4-BE49-F238E27FC236}">
                <a16:creationId xmlns:a16="http://schemas.microsoft.com/office/drawing/2014/main" id="{1F731D28-7534-425F-A2CF-04CCC5E59A8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4379317" y="791628"/>
            <a:ext cx="2980528" cy="2093196"/>
          </a:xfrm>
          <a:prstGeom prst="rect">
            <a:avLst/>
          </a:prstGeom>
        </p:spPr>
      </p:pic>
      <p:pic>
        <p:nvPicPr>
          <p:cNvPr id="38" name="图片 1">
            <a:extLst>
              <a:ext uri="{FF2B5EF4-FFF2-40B4-BE49-F238E27FC236}">
                <a16:creationId xmlns:a16="http://schemas.microsoft.com/office/drawing/2014/main" id="{748A4C46-E1CB-4B2E-A291-7F0DF527563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8835056" y="641281"/>
            <a:ext cx="2432652" cy="1894932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1586" y="1182707"/>
            <a:ext cx="5041402" cy="4018211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9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828" y="1152503"/>
            <a:ext cx="5041402" cy="4018211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9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0681" y="1088914"/>
            <a:ext cx="5041402" cy="4081800"/>
          </a:xfrm>
          <a:prstGeom prst="rect">
            <a:avLst/>
          </a:prstGeom>
        </p:spPr>
      </p:pic>
      <p:sp>
        <p:nvSpPr>
          <p:cNvPr id="42" name="Rectangle 5">
            <a:extLst>
              <a:ext uri="{FF2B5EF4-FFF2-40B4-BE49-F238E27FC236}">
                <a16:creationId xmlns:a16="http://schemas.microsoft.com/office/drawing/2014/main" id="{E5A3BDC2-4486-4F21-9068-FC68A283AD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8323" y="3437530"/>
            <a:ext cx="479733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>
              <a:lnSpc>
                <a:spcPct val="150000"/>
              </a:lnSpc>
            </a:pPr>
            <a:r>
              <a:rPr lang="en-US" altLang="zh-CN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Măng mọc thẳng</a:t>
            </a:r>
            <a:endParaRPr lang="vi-VN" altLang="zh-CN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8722332" y="5389298"/>
            <a:ext cx="26581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>
                <a:ln w="0"/>
                <a:solidFill>
                  <a:srgbClr val="04226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5400" b="1" cap="none" spc="0">
                <a:ln w="0"/>
                <a:solidFill>
                  <a:srgbClr val="04226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ộc trực</a:t>
            </a:r>
          </a:p>
        </p:txBody>
      </p:sp>
      <p:sp>
        <p:nvSpPr>
          <p:cNvPr id="44" name="Rectangle 43"/>
          <p:cNvSpPr/>
          <p:nvPr/>
        </p:nvSpPr>
        <p:spPr>
          <a:xfrm>
            <a:off x="985175" y="5352124"/>
            <a:ext cx="20890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>
                <a:ln w="0"/>
                <a:solidFill>
                  <a:srgbClr val="04226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5400" b="1" cap="none" spc="0">
                <a:ln w="0"/>
                <a:solidFill>
                  <a:srgbClr val="04226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ảo vệ</a:t>
            </a:r>
          </a:p>
        </p:txBody>
      </p:sp>
      <p:sp>
        <p:nvSpPr>
          <p:cNvPr id="45" name="Rectangle 44"/>
          <p:cNvSpPr/>
          <p:nvPr/>
        </p:nvSpPr>
        <p:spPr>
          <a:xfrm>
            <a:off x="4527939" y="5389298"/>
            <a:ext cx="28873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>
                <a:ln w="0"/>
                <a:solidFill>
                  <a:srgbClr val="04226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ước vọng</a:t>
            </a:r>
            <a:endParaRPr lang="en-US" sz="5400" b="1" cap="none" spc="0">
              <a:ln w="0"/>
              <a:solidFill>
                <a:srgbClr val="04226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Rectangle 5">
            <a:extLst>
              <a:ext uri="{FF2B5EF4-FFF2-40B4-BE49-F238E27FC236}">
                <a16:creationId xmlns:a16="http://schemas.microsoft.com/office/drawing/2014/main" id="{E5A3BDC2-4486-4F21-9068-FC68A283AD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255401" y="2768306"/>
            <a:ext cx="6489032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>
              <a:lnSpc>
                <a:spcPct val="150000"/>
              </a:lnSpc>
            </a:pPr>
            <a:r>
              <a:rPr lang="en-US" altLang="zh-CN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Thương người </a:t>
            </a:r>
          </a:p>
          <a:p>
            <a:pPr lvl="0" algn="ctr">
              <a:lnSpc>
                <a:spcPct val="150000"/>
              </a:lnSpc>
            </a:pPr>
            <a:r>
              <a:rPr lang="en-US" altLang="zh-CN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như thể</a:t>
            </a:r>
          </a:p>
          <a:p>
            <a:pPr lvl="0" algn="ctr">
              <a:lnSpc>
                <a:spcPct val="150000"/>
              </a:lnSpc>
            </a:pPr>
            <a:r>
              <a:rPr lang="en-US" altLang="zh-CN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thương thân</a:t>
            </a:r>
            <a:endParaRPr lang="vi-VN" altLang="zh-CN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Rectangle 5">
            <a:extLst>
              <a:ext uri="{FF2B5EF4-FFF2-40B4-BE49-F238E27FC236}">
                <a16:creationId xmlns:a16="http://schemas.microsoft.com/office/drawing/2014/main" id="{E5A3BDC2-4486-4F21-9068-FC68A283AD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1539" y="3093348"/>
            <a:ext cx="6489032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>
              <a:lnSpc>
                <a:spcPct val="150000"/>
              </a:lnSpc>
            </a:pPr>
            <a:r>
              <a:rPr lang="en-US" altLang="zh-CN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Trên đôi cánh</a:t>
            </a:r>
          </a:p>
          <a:p>
            <a:pPr lvl="0" algn="ctr">
              <a:lnSpc>
                <a:spcPct val="150000"/>
              </a:lnSpc>
            </a:pPr>
            <a:r>
              <a:rPr lang="en-US" altLang="zh-CN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ước mơ</a:t>
            </a:r>
            <a:endParaRPr lang="vi-VN" altLang="zh-CN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61991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eelOff"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 nodeType="clickPar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59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1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2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3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5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6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7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9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0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1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3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4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5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8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9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1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2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3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5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6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7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9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0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1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3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4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5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7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8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9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1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2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4" presetID="2" presetClass="entr" presetSubtype="8" fill="hold" nodeType="afterEffect" p14:presetBounceEnd="5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106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107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8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0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1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2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14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16" presetID="2" presetClass="entr" presetSubtype="8" fill="hold" nodeType="afterEffect" p14:presetBounceEnd="5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118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119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0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2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3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4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26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7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28" presetID="2" presetClass="entr" presetSubtype="2" fill="hold" nodeType="afterEffect" p14:presetBounceEnd="5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130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131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2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4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5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6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38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9" fill="hold">
                          <p:stCondLst>
                            <p:cond delay="indefinite"/>
                          </p:stCondLst>
                          <p:childTnLst>
                            <p:par>
                              <p:cTn id="1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1" presetID="2" presetClass="entr" presetSubtype="3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3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4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5" presetID="2" presetClass="entr" presetSubtype="3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7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8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9" presetID="2" presetClass="entr" presetSubtype="3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1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2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3" fill="hold">
                          <p:stCondLst>
                            <p:cond delay="indefinite"/>
                          </p:stCondLst>
                          <p:childTnLst>
                            <p:par>
                              <p:cTn id="1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5" presetID="49" presetClass="path" presetSubtype="0" accel="50000" decel="5000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04167E-6 7.40741E-7 L -0.32643 -0.32732 " pathEditMode="relative" rAng="0" ptsTypes="AA">
                                          <p:cBhvr>
                                            <p:cTn id="156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6328" y="-16366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5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58" presetID="23" presetClass="exit" presetSubtype="32" fill="hold" grpId="2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59" dur="500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0" dur="500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6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2" fill="hold">
                          <p:stCondLst>
                            <p:cond delay="indefinite"/>
                          </p:stCondLst>
                          <p:childTnLst>
                            <p:par>
                              <p:cTn id="16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4" presetID="49" presetClass="path" presetSubtype="0" accel="50000" decel="5000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54167E-6 4.81481E-6 L -0.01029 -0.29399 " pathEditMode="relative" rAng="0" ptsTypes="AA">
                                          <p:cBhvr>
                                            <p:cTn id="165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521" y="-14699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6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67" presetID="23" presetClass="exit" presetSubtype="32" fill="hold" grpId="2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68" dur="500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9" dur="500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7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1" fill="hold">
                          <p:stCondLst>
                            <p:cond delay="indefinite"/>
                          </p:stCondLst>
                          <p:childTnLst>
                            <p:par>
                              <p:cTn id="17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3" presetID="49" presetClass="path" presetSubtype="0" accel="50000" decel="5000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54167E-6 7.40741E-7 L 0.33399 -0.30741 " pathEditMode="relative" rAng="0" ptsTypes="AA">
                                          <p:cBhvr>
                                            <p:cTn id="174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6693" y="-15370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7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76" presetID="23" presetClass="exit" presetSubtype="32" fill="hold" grpId="2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77" dur="500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8" dur="500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7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3" grpId="0" animBg="1"/>
          <p:bldP spid="10" grpId="0" animBg="1"/>
          <p:bldP spid="11" grpId="0" animBg="1"/>
          <p:bldP spid="12" grpId="0" animBg="1"/>
          <p:bldP spid="13" grpId="0" animBg="1"/>
          <p:bldP spid="14" grpId="0" animBg="1"/>
          <p:bldP spid="15" grpId="0" animBg="1"/>
          <p:bldP spid="16" grpId="0" animBg="1"/>
          <p:bldP spid="17" grpId="0" animBg="1"/>
          <p:bldP spid="18" grpId="0" animBg="1"/>
          <p:bldP spid="19" grpId="0" animBg="1"/>
          <p:bldP spid="20" grpId="0" animBg="1"/>
          <p:bldP spid="21" grpId="0" animBg="1"/>
          <p:bldP spid="22" grpId="0" animBg="1"/>
          <p:bldP spid="23" grpId="0" animBg="1"/>
          <p:bldP spid="24" grpId="0" animBg="1"/>
          <p:bldP spid="25" grpId="0" animBg="1"/>
          <p:bldP spid="26" grpId="0" animBg="1"/>
          <p:bldP spid="27" grpId="0" animBg="1"/>
          <p:bldP spid="28" grpId="0" animBg="1"/>
          <p:bldP spid="29" grpId="0" animBg="1"/>
          <p:bldP spid="30" grpId="0" animBg="1"/>
          <p:bldP spid="31" grpId="0" animBg="1"/>
          <p:bldP spid="42" grpId="0"/>
          <p:bldP spid="43" grpId="0"/>
          <p:bldP spid="43" grpId="1"/>
          <p:bldP spid="43" grpId="2"/>
          <p:bldP spid="44" grpId="0"/>
          <p:bldP spid="44" grpId="1"/>
          <p:bldP spid="44" grpId="2"/>
          <p:bldP spid="45" grpId="0"/>
          <p:bldP spid="45" grpId="1"/>
          <p:bldP spid="45" grpId="2"/>
          <p:bldP spid="46" grpId="0"/>
          <p:bldP spid="4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 nodeType="clickPar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59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1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2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3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5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6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7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9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0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1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3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4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5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8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9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1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2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3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5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6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7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9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0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1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3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4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5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7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8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9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1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2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4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6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7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8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0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1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2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14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16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8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9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0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2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3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4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26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7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28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0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1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2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4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5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6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38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9" fill="hold">
                          <p:stCondLst>
                            <p:cond delay="indefinite"/>
                          </p:stCondLst>
                          <p:childTnLst>
                            <p:par>
                              <p:cTn id="1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1" presetID="2" presetClass="entr" presetSubtype="3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3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4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5" presetID="2" presetClass="entr" presetSubtype="3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7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8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9" presetID="2" presetClass="entr" presetSubtype="3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1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2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3" fill="hold">
                          <p:stCondLst>
                            <p:cond delay="indefinite"/>
                          </p:stCondLst>
                          <p:childTnLst>
                            <p:par>
                              <p:cTn id="1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5" presetID="49" presetClass="path" presetSubtype="0" accel="50000" decel="5000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04167E-6 7.40741E-7 L -0.32643 -0.32732 " pathEditMode="relative" rAng="0" ptsTypes="AA">
                                          <p:cBhvr>
                                            <p:cTn id="156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6328" y="-16366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5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0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58" presetID="23" presetClass="exit" presetSubtype="32" fill="hold" grpId="2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59" dur="500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0" dur="500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6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2" fill="hold">
                          <p:stCondLst>
                            <p:cond delay="indefinite"/>
                          </p:stCondLst>
                          <p:childTnLst>
                            <p:par>
                              <p:cTn id="16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4" presetID="49" presetClass="path" presetSubtype="0" accel="50000" decel="5000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54167E-6 4.81481E-6 L -0.01029 -0.29399 " pathEditMode="relative" rAng="0" ptsTypes="AA">
                                          <p:cBhvr>
                                            <p:cTn id="165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521" y="-14699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6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0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67" presetID="23" presetClass="exit" presetSubtype="32" fill="hold" grpId="2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68" dur="500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9" dur="500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7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1" fill="hold">
                          <p:stCondLst>
                            <p:cond delay="indefinite"/>
                          </p:stCondLst>
                          <p:childTnLst>
                            <p:par>
                              <p:cTn id="17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3" presetID="49" presetClass="path" presetSubtype="0" accel="50000" decel="5000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54167E-6 7.40741E-7 L 0.33399 -0.30741 " pathEditMode="relative" rAng="0" ptsTypes="AA">
                                          <p:cBhvr>
                                            <p:cTn id="174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6693" y="-15370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7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0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76" presetID="23" presetClass="exit" presetSubtype="32" fill="hold" grpId="2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77" dur="500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8" dur="500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7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3" grpId="0" animBg="1"/>
          <p:bldP spid="10" grpId="0" animBg="1"/>
          <p:bldP spid="11" grpId="0" animBg="1"/>
          <p:bldP spid="12" grpId="0" animBg="1"/>
          <p:bldP spid="13" grpId="0" animBg="1"/>
          <p:bldP spid="14" grpId="0" animBg="1"/>
          <p:bldP spid="15" grpId="0" animBg="1"/>
          <p:bldP spid="16" grpId="0" animBg="1"/>
          <p:bldP spid="17" grpId="0" animBg="1"/>
          <p:bldP spid="18" grpId="0" animBg="1"/>
          <p:bldP spid="19" grpId="0" animBg="1"/>
          <p:bldP spid="20" grpId="0" animBg="1"/>
          <p:bldP spid="21" grpId="0" animBg="1"/>
          <p:bldP spid="22" grpId="0" animBg="1"/>
          <p:bldP spid="23" grpId="0" animBg="1"/>
          <p:bldP spid="24" grpId="0" animBg="1"/>
          <p:bldP spid="25" grpId="0" animBg="1"/>
          <p:bldP spid="26" grpId="0" animBg="1"/>
          <p:bldP spid="27" grpId="0" animBg="1"/>
          <p:bldP spid="28" grpId="0" animBg="1"/>
          <p:bldP spid="29" grpId="0" animBg="1"/>
          <p:bldP spid="30" grpId="0" animBg="1"/>
          <p:bldP spid="31" grpId="0" animBg="1"/>
          <p:bldP spid="42" grpId="0"/>
          <p:bldP spid="43" grpId="0"/>
          <p:bldP spid="43" grpId="1"/>
          <p:bldP spid="43" grpId="2"/>
          <p:bldP spid="44" grpId="0"/>
          <p:bldP spid="44" grpId="1"/>
          <p:bldP spid="44" grpId="2"/>
          <p:bldP spid="45" grpId="0"/>
          <p:bldP spid="45" grpId="1"/>
          <p:bldP spid="45" grpId="2"/>
          <p:bldP spid="46" grpId="0"/>
          <p:bldP spid="47" grpId="0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514350"/>
            <a:ext cx="12192000" cy="685800"/>
          </a:xfrm>
          <a:prstGeom prst="rect">
            <a:avLst/>
          </a:prstGeom>
          <a:solidFill>
            <a:srgbClr val="FEE6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457200" y="514350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543050" y="514350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628900" y="514350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714750" y="542925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800600" y="542925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886450" y="542925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6972300" y="542925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8058150" y="571500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9144000" y="542925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10229850" y="514350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11210925" y="514350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0" y="5614052"/>
            <a:ext cx="12192000" cy="685800"/>
          </a:xfrm>
          <a:prstGeom prst="rect">
            <a:avLst/>
          </a:prstGeom>
          <a:solidFill>
            <a:srgbClr val="FEE6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457200" y="5581650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1543050" y="5581650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2628900" y="5581650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3714750" y="5610225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4800600" y="5610225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5886450" y="5610225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6972300" y="5610225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8058150" y="5638800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9144000" y="5610225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10229850" y="5581650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11210925" y="5581650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图片 17">
            <a:extLst>
              <a:ext uri="{FF2B5EF4-FFF2-40B4-BE49-F238E27FC236}">
                <a16:creationId xmlns:a16="http://schemas.microsoft.com/office/drawing/2014/main" id="{CB762E74-B482-47B4-8E18-DFE03873F2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156" y="49270"/>
            <a:ext cx="2241732" cy="3078954"/>
          </a:xfrm>
          <a:prstGeom prst="rect">
            <a:avLst/>
          </a:prstGeom>
        </p:spPr>
      </p:pic>
      <p:pic>
        <p:nvPicPr>
          <p:cNvPr id="37" name="图片 3">
            <a:extLst>
              <a:ext uri="{FF2B5EF4-FFF2-40B4-BE49-F238E27FC236}">
                <a16:creationId xmlns:a16="http://schemas.microsoft.com/office/drawing/2014/main" id="{1F731D28-7534-425F-A2CF-04CCC5E59A8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4379317" y="791628"/>
            <a:ext cx="2980528" cy="2093196"/>
          </a:xfrm>
          <a:prstGeom prst="rect">
            <a:avLst/>
          </a:prstGeom>
        </p:spPr>
      </p:pic>
      <p:pic>
        <p:nvPicPr>
          <p:cNvPr id="38" name="图片 1">
            <a:extLst>
              <a:ext uri="{FF2B5EF4-FFF2-40B4-BE49-F238E27FC236}">
                <a16:creationId xmlns:a16="http://schemas.microsoft.com/office/drawing/2014/main" id="{748A4C46-E1CB-4B2E-A291-7F0DF527563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8835056" y="641281"/>
            <a:ext cx="2432652" cy="1894932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1586" y="1182707"/>
            <a:ext cx="5041402" cy="4018211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9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828" y="1152503"/>
            <a:ext cx="5041402" cy="4018211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9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0681" y="1088914"/>
            <a:ext cx="5041402" cy="4081800"/>
          </a:xfrm>
          <a:prstGeom prst="rect">
            <a:avLst/>
          </a:prstGeom>
        </p:spPr>
      </p:pic>
      <p:sp>
        <p:nvSpPr>
          <p:cNvPr id="42" name="Rectangle 5">
            <a:extLst>
              <a:ext uri="{FF2B5EF4-FFF2-40B4-BE49-F238E27FC236}">
                <a16:creationId xmlns:a16="http://schemas.microsoft.com/office/drawing/2014/main" id="{E5A3BDC2-4486-4F21-9068-FC68A283AD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8323" y="3437530"/>
            <a:ext cx="479733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>
              <a:lnSpc>
                <a:spcPct val="150000"/>
              </a:lnSpc>
            </a:pPr>
            <a:r>
              <a:rPr lang="en-US" altLang="zh-CN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Măng mọc thẳng</a:t>
            </a:r>
            <a:endParaRPr lang="vi-VN" altLang="zh-CN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8583673" y="5389298"/>
            <a:ext cx="29354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>
                <a:ln w="0"/>
                <a:solidFill>
                  <a:srgbClr val="04226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bao dung</a:t>
            </a:r>
            <a:endParaRPr lang="en-US" sz="5400" b="1" cap="none" spc="0">
              <a:ln w="0"/>
              <a:solidFill>
                <a:srgbClr val="04226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719879" y="5352124"/>
            <a:ext cx="26196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>
                <a:ln w="0"/>
                <a:solidFill>
                  <a:srgbClr val="04226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tự trọng</a:t>
            </a:r>
            <a:endParaRPr lang="en-US" sz="5400" b="1" cap="none" spc="0">
              <a:ln w="0"/>
              <a:solidFill>
                <a:srgbClr val="04226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4432563" y="5389298"/>
            <a:ext cx="30780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>
                <a:ln w="0"/>
                <a:solidFill>
                  <a:srgbClr val="04226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mơ tưởng</a:t>
            </a:r>
            <a:endParaRPr lang="en-US" sz="5400" b="1" cap="none" spc="0">
              <a:ln w="0"/>
              <a:solidFill>
                <a:srgbClr val="04226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Rectangle 5">
            <a:extLst>
              <a:ext uri="{FF2B5EF4-FFF2-40B4-BE49-F238E27FC236}">
                <a16:creationId xmlns:a16="http://schemas.microsoft.com/office/drawing/2014/main" id="{E5A3BDC2-4486-4F21-9068-FC68A283AD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255401" y="2768306"/>
            <a:ext cx="6489032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>
              <a:lnSpc>
                <a:spcPct val="150000"/>
              </a:lnSpc>
            </a:pPr>
            <a:r>
              <a:rPr lang="en-US" altLang="zh-CN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Thương người </a:t>
            </a:r>
          </a:p>
          <a:p>
            <a:pPr lvl="0" algn="ctr">
              <a:lnSpc>
                <a:spcPct val="150000"/>
              </a:lnSpc>
            </a:pPr>
            <a:r>
              <a:rPr lang="en-US" altLang="zh-CN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như thể</a:t>
            </a:r>
          </a:p>
          <a:p>
            <a:pPr lvl="0" algn="ctr">
              <a:lnSpc>
                <a:spcPct val="150000"/>
              </a:lnSpc>
            </a:pPr>
            <a:r>
              <a:rPr lang="en-US" altLang="zh-CN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thương thân</a:t>
            </a:r>
            <a:endParaRPr lang="vi-VN" altLang="zh-CN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Rectangle 5">
            <a:extLst>
              <a:ext uri="{FF2B5EF4-FFF2-40B4-BE49-F238E27FC236}">
                <a16:creationId xmlns:a16="http://schemas.microsoft.com/office/drawing/2014/main" id="{E5A3BDC2-4486-4F21-9068-FC68A283AD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1539" y="3093348"/>
            <a:ext cx="6489032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>
              <a:lnSpc>
                <a:spcPct val="150000"/>
              </a:lnSpc>
            </a:pPr>
            <a:r>
              <a:rPr lang="en-US" altLang="zh-CN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Trên đôi cánh</a:t>
            </a:r>
          </a:p>
          <a:p>
            <a:pPr lvl="0" algn="ctr">
              <a:lnSpc>
                <a:spcPct val="150000"/>
              </a:lnSpc>
            </a:pPr>
            <a:r>
              <a:rPr lang="en-US" altLang="zh-CN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ước mơ</a:t>
            </a:r>
            <a:endParaRPr lang="vi-VN" altLang="zh-CN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35907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eelOff"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 nodeType="clickPar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59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1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2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3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5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6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7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9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0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1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3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4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5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8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9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1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2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3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5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6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7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9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0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1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3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4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5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7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8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9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1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2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4" presetID="2" presetClass="entr" presetSubtype="8" fill="hold" nodeType="afterEffect" p14:presetBounceEnd="5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106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107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8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0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1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2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14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16" presetID="2" presetClass="entr" presetSubtype="8" fill="hold" nodeType="afterEffect" p14:presetBounceEnd="5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118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119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0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2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3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4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26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7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28" presetID="2" presetClass="entr" presetSubtype="2" fill="hold" nodeType="afterEffect" p14:presetBounceEnd="5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130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131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2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4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5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6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38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9" fill="hold">
                          <p:stCondLst>
                            <p:cond delay="indefinite"/>
                          </p:stCondLst>
                          <p:childTnLst>
                            <p:par>
                              <p:cTn id="1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1" presetID="2" presetClass="entr" presetSubtype="3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3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4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5" presetID="2" presetClass="entr" presetSubtype="3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7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8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9" presetID="2" presetClass="entr" presetSubtype="3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1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2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3" fill="hold">
                          <p:stCondLst>
                            <p:cond delay="indefinite"/>
                          </p:stCondLst>
                          <p:childTnLst>
                            <p:par>
                              <p:cTn id="1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5" presetID="49" presetClass="path" presetSubtype="0" accel="50000" decel="5000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04167E-6 7.40741E-7 L -0.66211 -0.31759 " pathEditMode="relative" rAng="0" ptsTypes="AA">
                                          <p:cBhvr>
                                            <p:cTn id="156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3112" y="-15880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5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58" presetID="23" presetClass="exit" presetSubtype="32" fill="hold" grpId="2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59" dur="500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0" dur="500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6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2" fill="hold">
                          <p:stCondLst>
                            <p:cond delay="indefinite"/>
                          </p:stCondLst>
                          <p:childTnLst>
                            <p:par>
                              <p:cTn id="16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4" presetID="49" presetClass="path" presetSubtype="0" accel="50000" decel="5000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75E-6 4.81481E-6 L 0.32487 -0.30672 " pathEditMode="relative" rAng="0" ptsTypes="AA">
                                          <p:cBhvr>
                                            <p:cTn id="165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6237" y="-15347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6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67" presetID="23" presetClass="exit" presetSubtype="32" fill="hold" grpId="2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68" dur="500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9" dur="500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7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1" fill="hold">
                          <p:stCondLst>
                            <p:cond delay="indefinite"/>
                          </p:stCondLst>
                          <p:childTnLst>
                            <p:par>
                              <p:cTn id="17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3" presetID="49" presetClass="path" presetSubtype="0" accel="50000" decel="5000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54167E-6 7.40741E-7 L 0.33399 -0.30741 " pathEditMode="relative" rAng="0" ptsTypes="AA">
                                          <p:cBhvr>
                                            <p:cTn id="174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6693" y="-15370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7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76" presetID="23" presetClass="exit" presetSubtype="32" fill="hold" grpId="2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77" dur="500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8" dur="500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7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3" grpId="0" animBg="1"/>
          <p:bldP spid="10" grpId="0" animBg="1"/>
          <p:bldP spid="11" grpId="0" animBg="1"/>
          <p:bldP spid="12" grpId="0" animBg="1"/>
          <p:bldP spid="13" grpId="0" animBg="1"/>
          <p:bldP spid="14" grpId="0" animBg="1"/>
          <p:bldP spid="15" grpId="0" animBg="1"/>
          <p:bldP spid="16" grpId="0" animBg="1"/>
          <p:bldP spid="17" grpId="0" animBg="1"/>
          <p:bldP spid="18" grpId="0" animBg="1"/>
          <p:bldP spid="19" grpId="0" animBg="1"/>
          <p:bldP spid="20" grpId="0" animBg="1"/>
          <p:bldP spid="21" grpId="0" animBg="1"/>
          <p:bldP spid="22" grpId="0" animBg="1"/>
          <p:bldP spid="23" grpId="0" animBg="1"/>
          <p:bldP spid="24" grpId="0" animBg="1"/>
          <p:bldP spid="25" grpId="0" animBg="1"/>
          <p:bldP spid="26" grpId="0" animBg="1"/>
          <p:bldP spid="27" grpId="0" animBg="1"/>
          <p:bldP spid="28" grpId="0" animBg="1"/>
          <p:bldP spid="29" grpId="0" animBg="1"/>
          <p:bldP spid="30" grpId="0" animBg="1"/>
          <p:bldP spid="31" grpId="0" animBg="1"/>
          <p:bldP spid="42" grpId="0"/>
          <p:bldP spid="43" grpId="0"/>
          <p:bldP spid="43" grpId="1"/>
          <p:bldP spid="43" grpId="2"/>
          <p:bldP spid="44" grpId="0"/>
          <p:bldP spid="44" grpId="1"/>
          <p:bldP spid="44" grpId="2"/>
          <p:bldP spid="45" grpId="0"/>
          <p:bldP spid="45" grpId="1"/>
          <p:bldP spid="45" grpId="2"/>
          <p:bldP spid="46" grpId="0"/>
          <p:bldP spid="4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 nodeType="clickPar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59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1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2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3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5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6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7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9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0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1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3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4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5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8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9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1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2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3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5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6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7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9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0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1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3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4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5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7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8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9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1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2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4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6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7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8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0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1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2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14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16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8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9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0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2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3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4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26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7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28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0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1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2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4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5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6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38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9" fill="hold">
                          <p:stCondLst>
                            <p:cond delay="indefinite"/>
                          </p:stCondLst>
                          <p:childTnLst>
                            <p:par>
                              <p:cTn id="1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1" presetID="2" presetClass="entr" presetSubtype="3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3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4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5" presetID="2" presetClass="entr" presetSubtype="3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7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8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9" presetID="2" presetClass="entr" presetSubtype="3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1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2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3" fill="hold">
                          <p:stCondLst>
                            <p:cond delay="indefinite"/>
                          </p:stCondLst>
                          <p:childTnLst>
                            <p:par>
                              <p:cTn id="1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5" presetID="49" presetClass="path" presetSubtype="0" accel="50000" decel="5000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04167E-6 7.40741E-7 L -0.66211 -0.31759 " pathEditMode="relative" rAng="0" ptsTypes="AA">
                                          <p:cBhvr>
                                            <p:cTn id="156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3112" y="-15880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5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0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58" presetID="23" presetClass="exit" presetSubtype="32" fill="hold" grpId="2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59" dur="500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0" dur="500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6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2" fill="hold">
                          <p:stCondLst>
                            <p:cond delay="indefinite"/>
                          </p:stCondLst>
                          <p:childTnLst>
                            <p:par>
                              <p:cTn id="16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4" presetID="49" presetClass="path" presetSubtype="0" accel="50000" decel="5000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75E-6 4.81481E-6 L 0.32487 -0.30672 " pathEditMode="relative" rAng="0" ptsTypes="AA">
                                          <p:cBhvr>
                                            <p:cTn id="165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6237" y="-15347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6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0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67" presetID="23" presetClass="exit" presetSubtype="32" fill="hold" grpId="2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68" dur="500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9" dur="500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7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1" fill="hold">
                          <p:stCondLst>
                            <p:cond delay="indefinite"/>
                          </p:stCondLst>
                          <p:childTnLst>
                            <p:par>
                              <p:cTn id="17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3" presetID="49" presetClass="path" presetSubtype="0" accel="50000" decel="5000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54167E-6 7.40741E-7 L 0.33399 -0.30741 " pathEditMode="relative" rAng="0" ptsTypes="AA">
                                          <p:cBhvr>
                                            <p:cTn id="174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6693" y="-15370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7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0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76" presetID="23" presetClass="exit" presetSubtype="32" fill="hold" grpId="2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77" dur="500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8" dur="500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7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3" grpId="0" animBg="1"/>
          <p:bldP spid="10" grpId="0" animBg="1"/>
          <p:bldP spid="11" grpId="0" animBg="1"/>
          <p:bldP spid="12" grpId="0" animBg="1"/>
          <p:bldP spid="13" grpId="0" animBg="1"/>
          <p:bldP spid="14" grpId="0" animBg="1"/>
          <p:bldP spid="15" grpId="0" animBg="1"/>
          <p:bldP spid="16" grpId="0" animBg="1"/>
          <p:bldP spid="17" grpId="0" animBg="1"/>
          <p:bldP spid="18" grpId="0" animBg="1"/>
          <p:bldP spid="19" grpId="0" animBg="1"/>
          <p:bldP spid="20" grpId="0" animBg="1"/>
          <p:bldP spid="21" grpId="0" animBg="1"/>
          <p:bldP spid="22" grpId="0" animBg="1"/>
          <p:bldP spid="23" grpId="0" animBg="1"/>
          <p:bldP spid="24" grpId="0" animBg="1"/>
          <p:bldP spid="25" grpId="0" animBg="1"/>
          <p:bldP spid="26" grpId="0" animBg="1"/>
          <p:bldP spid="27" grpId="0" animBg="1"/>
          <p:bldP spid="28" grpId="0" animBg="1"/>
          <p:bldP spid="29" grpId="0" animBg="1"/>
          <p:bldP spid="30" grpId="0" animBg="1"/>
          <p:bldP spid="31" grpId="0" animBg="1"/>
          <p:bldP spid="42" grpId="0"/>
          <p:bldP spid="43" grpId="0"/>
          <p:bldP spid="43" grpId="1"/>
          <p:bldP spid="43" grpId="2"/>
          <p:bldP spid="44" grpId="0"/>
          <p:bldP spid="44" grpId="1"/>
          <p:bldP spid="44" grpId="2"/>
          <p:bldP spid="45" grpId="0"/>
          <p:bldP spid="45" grpId="1"/>
          <p:bldP spid="45" grpId="2"/>
          <p:bldP spid="46" grpId="0"/>
          <p:bldP spid="47" grpId="0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514350"/>
            <a:ext cx="12192000" cy="685800"/>
          </a:xfrm>
          <a:prstGeom prst="rect">
            <a:avLst/>
          </a:prstGeom>
          <a:solidFill>
            <a:srgbClr val="FEE6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457200" y="514350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543050" y="514350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628900" y="514350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714750" y="542925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800600" y="542925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886450" y="542925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6972300" y="542925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8058150" y="571500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9144000" y="542925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10229850" y="514350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11210925" y="514350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0" y="5581650"/>
            <a:ext cx="12192000" cy="685800"/>
          </a:xfrm>
          <a:prstGeom prst="rect">
            <a:avLst/>
          </a:prstGeom>
          <a:solidFill>
            <a:srgbClr val="FEE6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457200" y="5581650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1543050" y="5581650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2628900" y="5581650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3714750" y="5610225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4800600" y="5610225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5886450" y="5610225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6972300" y="5610225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8058150" y="5638800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9144000" y="5610225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10229850" y="5581650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11210925" y="5581650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2376" y="851149"/>
            <a:ext cx="5079502" cy="5079502"/>
          </a:xfrm>
          <a:prstGeom prst="rect">
            <a:avLst/>
          </a:prstGeom>
        </p:spPr>
      </p:pic>
      <p:sp>
        <p:nvSpPr>
          <p:cNvPr id="32" name="Oval Callout 31"/>
          <p:cNvSpPr/>
          <p:nvPr/>
        </p:nvSpPr>
        <p:spPr>
          <a:xfrm>
            <a:off x="4755475" y="157162"/>
            <a:ext cx="6221672" cy="2605088"/>
          </a:xfrm>
          <a:prstGeom prst="wedgeEllipseCallout">
            <a:avLst>
              <a:gd name="adj1" fmla="val -80279"/>
              <a:gd name="adj2" fmla="val 34582"/>
            </a:avLst>
          </a:prstGeom>
          <a:solidFill>
            <a:schemeClr val="bg1"/>
          </a:solidFill>
          <a:ln>
            <a:noFill/>
          </a:ln>
          <a:effectLst>
            <a:outerShdw blurRad="139700" dist="76200" dir="3120000" sx="102000" sy="102000" algn="tl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lang="en-US" sz="4400" b="1" i="1">
                <a:ln w="0"/>
                <a:solidFill>
                  <a:srgbClr val="6E15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1. Ghi lại những từ ngữ đã học theo chủ điểm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4813681"/>
              </p:ext>
            </p:extLst>
          </p:nvPr>
        </p:nvGraphicFramePr>
        <p:xfrm>
          <a:off x="2854076" y="2946797"/>
          <a:ext cx="9204573" cy="294917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068191">
                  <a:extLst>
                    <a:ext uri="{9D8B030D-6E8A-4147-A177-3AD203B41FA5}">
                      <a16:colId xmlns:a16="http://schemas.microsoft.com/office/drawing/2014/main" val="3178692461"/>
                    </a:ext>
                  </a:extLst>
                </a:gridCol>
                <a:gridCol w="3068191">
                  <a:extLst>
                    <a:ext uri="{9D8B030D-6E8A-4147-A177-3AD203B41FA5}">
                      <a16:colId xmlns:a16="http://schemas.microsoft.com/office/drawing/2014/main" val="2664289003"/>
                    </a:ext>
                  </a:extLst>
                </a:gridCol>
                <a:gridCol w="3068191">
                  <a:extLst>
                    <a:ext uri="{9D8B030D-6E8A-4147-A177-3AD203B41FA5}">
                      <a16:colId xmlns:a16="http://schemas.microsoft.com/office/drawing/2014/main" val="3621445353"/>
                    </a:ext>
                  </a:extLst>
                </a:gridCol>
              </a:tblGrid>
              <a:tr h="1931738">
                <a:tc>
                  <a:txBody>
                    <a:bodyPr/>
                    <a:lstStyle/>
                    <a:p>
                      <a:pPr algn="ctr"/>
                      <a:r>
                        <a:rPr lang="vi-VN" sz="3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Thương người như thể thương thân</a:t>
                      </a:r>
                      <a:endParaRPr lang="en-US" sz="3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Măng mọc thẳng</a:t>
                      </a:r>
                    </a:p>
                    <a:p>
                      <a:pPr algn="ctr"/>
                      <a:endParaRPr lang="en-US" sz="3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Trên đôi cánh ước mơ</a:t>
                      </a:r>
                    </a:p>
                    <a:p>
                      <a:pPr algn="ctr"/>
                      <a:endParaRPr lang="en-US" sz="3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95816505"/>
                  </a:ext>
                </a:extLst>
              </a:tr>
              <a:tr h="1017440">
                <a:tc>
                  <a:txBody>
                    <a:bodyPr/>
                    <a:lstStyle/>
                    <a:p>
                      <a:pPr algn="ctr"/>
                      <a:r>
                        <a:rPr lang="en-US" sz="36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858155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08601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500"/>
                            </p:stCondLst>
                            <p:childTnLst>
                              <p:par>
                                <p:cTn id="10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600"/>
                            </p:stCondLst>
                            <p:childTnLst>
                              <p:par>
                                <p:cTn id="11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EC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514350"/>
            <a:ext cx="12192000" cy="685800"/>
          </a:xfrm>
          <a:prstGeom prst="rect">
            <a:avLst/>
          </a:prstGeom>
          <a:solidFill>
            <a:srgbClr val="FEE6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57200" y="514350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543050" y="514350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628900" y="514350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714750" y="542925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800600" y="542925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886450" y="542925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972300" y="542925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8058150" y="571500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9144000" y="542925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10229850" y="514350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11210925" y="514350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0" y="2549628"/>
            <a:ext cx="12192000" cy="685800"/>
          </a:xfrm>
          <a:prstGeom prst="rect">
            <a:avLst/>
          </a:prstGeom>
          <a:solidFill>
            <a:srgbClr val="FEE6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457200" y="2549628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1543050" y="2549628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2628900" y="2549628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3714750" y="2578203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4800600" y="2578203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5886450" y="2578203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6972300" y="2578203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8058150" y="2606778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9144000" y="2578203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10229850" y="2549628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11210925" y="2549628"/>
            <a:ext cx="628650" cy="628650"/>
          </a:xfrm>
          <a:prstGeom prst="ellipse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4644099" y="1090059"/>
            <a:ext cx="311335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0" cap="none" spc="0">
                <a:ln w="0"/>
                <a:solidFill>
                  <a:srgbClr val="F472B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Bài 2</a:t>
            </a:r>
          </a:p>
        </p:txBody>
      </p:sp>
      <p:sp>
        <p:nvSpPr>
          <p:cNvPr id="32" name="Rectangle 31"/>
          <p:cNvSpPr/>
          <p:nvPr/>
        </p:nvSpPr>
        <p:spPr>
          <a:xfrm>
            <a:off x="0" y="6169128"/>
            <a:ext cx="12192000" cy="685800"/>
          </a:xfrm>
          <a:prstGeom prst="rect">
            <a:avLst/>
          </a:prstGeom>
          <a:solidFill>
            <a:srgbClr val="FDC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300" y="2921103"/>
            <a:ext cx="7353300" cy="4135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134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14:warp dir="in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/>
      <p:bldP spid="3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435</TotalTime>
  <Words>462</Words>
  <Application>Microsoft Office PowerPoint</Application>
  <PresentationFormat>Widescreen</PresentationFormat>
  <Paragraphs>101</Paragraphs>
  <Slides>20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Times New Roman</vt:lpstr>
      <vt:lpstr>等线 Light</vt:lpstr>
      <vt:lpstr>Arial</vt:lpstr>
      <vt:lpstr>UVN Minh Map</vt:lpstr>
      <vt:lpstr>等线</vt:lpstr>
      <vt:lpstr>UTM Cookies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OnTap_T4</dc:title>
  <dc:subject>TiengViet4</dc:subject>
  <dc:creator>KTUTS</dc:creator>
  <cp:keywords>Thy Tho</cp:keywords>
  <cp:lastModifiedBy>Nguyen Huu Hieu</cp:lastModifiedBy>
  <cp:revision>68</cp:revision>
  <dcterms:created xsi:type="dcterms:W3CDTF">2017-09-06T05:01:22Z</dcterms:created>
  <dcterms:modified xsi:type="dcterms:W3CDTF">2021-11-06T15:12:53Z</dcterms:modified>
  <cp:version>TS009</cp:version>
</cp:coreProperties>
</file>